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35.xml" ContentType="application/vnd.openxmlformats-officedocument.presentationml.slideLayout+xml"/>
  <Override PartName="/ppt/slideLayouts/slideLayout146.xml" ContentType="application/vnd.openxmlformats-officedocument.presentationml.slideLayout+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notesSlides/notesSlide16.xml" ContentType="application/vnd.openxmlformats-officedocument.presentationml.notesSlide+xml"/>
  <Override PartName="/ppt/tableStyles.xml" ContentType="application/vnd.openxmlformats-officedocument.presentationml.tableStyles+xml"/>
  <Override PartName="/ppt/slideLayouts/slideLayout102.xml" ContentType="application/vnd.openxmlformats-officedocument.presentationml.slideLayout+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Default Extension="png" ContentType="image/png"/>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slides/slide55.xml" ContentType="application/vnd.openxmlformats-officedocument.presentationml.slide+xml"/>
  <Override PartName="/ppt/slideLayouts/slideLayout18.xml" ContentType="application/vnd.openxmlformats-officedocument.presentationml.slideLayout+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theme/theme2.xml" ContentType="application/vnd.openxmlformats-officedocument.them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slideMasters/slideMaster5.xml" ContentType="application/vnd.openxmlformats-officedocument.presentationml.slideMaster+xml"/>
  <Override PartName="/ppt/slides/slide49.xml" ContentType="application/vnd.openxmlformats-officedocument.presentationml.slide+xml"/>
  <Override PartName="/ppt/slides/slide96.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37.xml" ContentType="application/vnd.openxmlformats-officedocument.presentationml.slideLayout+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12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Override PartName="/ppt/slideLayouts/slideLayout115.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Layouts/slideLayout104.xml" ContentType="application/vnd.openxmlformats-officedocument.presentationml.slideLayout+xml"/>
  <Override PartName="/ppt/slideLayouts/slideLayout122.xml" ContentType="application/vnd.openxmlformats-officedocument.presentationml.slideLayout+xml"/>
  <Override PartName="/ppt/slideLayouts/slideLayout140.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Layouts/slideLayout111.xml" ContentType="application/vnd.openxmlformats-officedocument.presentationml.slideLayout+xml"/>
  <Override PartName="/ppt/notesSlides/notesSlide14.xml" ContentType="application/vnd.openxmlformats-officedocument.presentationml.notesSlide+xml"/>
  <Override PartName="/ppt/slideLayouts/slideLayout100.xml" ContentType="application/vnd.openxmlformats-officedocument.presentationml.slideLayou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Masters/slideMaster6.xml" ContentType="application/vnd.openxmlformats-officedocument.presentationml.slideMaster+xml"/>
  <Override PartName="/ppt/slides/slide79.xml" ContentType="application/vnd.openxmlformats-officedocument.presentationml.slide+xml"/>
  <Override PartName="/ppt/slideLayouts/slideLayout89.xml" ContentType="application/vnd.openxmlformats-officedocument.presentationml.slideLayout+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theme/theme4.xml" ContentType="application/vnd.openxmlformats-officedocument.theme+xml"/>
  <Override PartName="/ppt/slideLayouts/slideLayout138.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4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slideLayouts/slideLayout134.xml" ContentType="application/vnd.openxmlformats-officedocument.presentationml.slideLayout+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4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Layouts/slideLayout130.xml" ContentType="application/vnd.openxmlformats-officedocument.presentationml.slideLayout+xml"/>
  <Override PartName="/ppt/notesSlides/notesSlide22.xml" ContentType="application/vnd.openxmlformats-officedocument.presentationml.notesSlide+xml"/>
  <Override PartName="/ppt/notesSlides/notesSlide11.xml" ContentType="application/vnd.openxmlformats-officedocument.presentationml.notes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s/slide29.xml" ContentType="application/vnd.openxmlformats-officedocument.presentationml.slide+xml"/>
  <Override PartName="/ppt/slides/slide76.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s/slide48.xml" ContentType="application/vnd.openxmlformats-officedocument.presentationml.slide+xml"/>
  <Override PartName="/ppt/slides/slide95.xml" ContentType="application/vnd.openxmlformats-officedocument.presentationml.slide+xml"/>
  <Override PartName="/ppt/slideLayouts/slideLayout58.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notesSlides/notesSlide17.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s/slide40.xml" ContentType="application/vnd.openxmlformats-officedocument.presentationml.slide+xml"/>
  <Override PartName="/ppt/slideLayouts/slideLayout5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slides/slide89.xml" ContentType="application/vnd.openxmlformats-officedocument.presentationml.slide+xml"/>
  <Override PartName="/ppt/slideLayouts/slideLayout99.xml" ContentType="application/vnd.openxmlformats-officedocument.presentationml.slideLayout+xml"/>
  <Override PartName="/ppt/slides/slide78.xml" ContentType="application/vnd.openxmlformats-officedocument.presentationml.slide+xml"/>
  <Override PartName="/ppt/slideLayouts/slideLayout88.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theme/theme3.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67" r:id="rId2"/>
    <p:sldMasterId id="2147483779" r:id="rId3"/>
    <p:sldMasterId id="2147483793" r:id="rId4"/>
    <p:sldMasterId id="2147483805" r:id="rId5"/>
    <p:sldMasterId id="2147483817" r:id="rId6"/>
  </p:sldMasterIdLst>
  <p:notesMasterIdLst>
    <p:notesMasterId r:id="rId105"/>
  </p:notesMasterIdLst>
  <p:sldIdLst>
    <p:sldId id="374" r:id="rId7"/>
    <p:sldId id="302" r:id="rId8"/>
    <p:sldId id="263" r:id="rId9"/>
    <p:sldId id="284" r:id="rId10"/>
    <p:sldId id="285" r:id="rId11"/>
    <p:sldId id="258" r:id="rId12"/>
    <p:sldId id="264" r:id="rId13"/>
    <p:sldId id="259" r:id="rId14"/>
    <p:sldId id="260" r:id="rId15"/>
    <p:sldId id="266" r:id="rId16"/>
    <p:sldId id="267" r:id="rId17"/>
    <p:sldId id="261" r:id="rId18"/>
    <p:sldId id="262" r:id="rId19"/>
    <p:sldId id="271" r:id="rId20"/>
    <p:sldId id="272" r:id="rId21"/>
    <p:sldId id="293" r:id="rId22"/>
    <p:sldId id="294" r:id="rId23"/>
    <p:sldId id="295" r:id="rId24"/>
    <p:sldId id="298" r:id="rId25"/>
    <p:sldId id="273" r:id="rId26"/>
    <p:sldId id="274" r:id="rId27"/>
    <p:sldId id="275" r:id="rId28"/>
    <p:sldId id="278" r:id="rId29"/>
    <p:sldId id="282" r:id="rId30"/>
    <p:sldId id="277" r:id="rId31"/>
    <p:sldId id="276" r:id="rId32"/>
    <p:sldId id="292" r:id="rId33"/>
    <p:sldId id="286" r:id="rId34"/>
    <p:sldId id="287" r:id="rId35"/>
    <p:sldId id="288" r:id="rId36"/>
    <p:sldId id="289" r:id="rId37"/>
    <p:sldId id="290" r:id="rId38"/>
    <p:sldId id="300" r:id="rId39"/>
    <p:sldId id="297" r:id="rId40"/>
    <p:sldId id="291" r:id="rId41"/>
    <p:sldId id="303" r:id="rId42"/>
    <p:sldId id="304" r:id="rId43"/>
    <p:sldId id="373" r:id="rId44"/>
    <p:sldId id="306" r:id="rId45"/>
    <p:sldId id="307" r:id="rId46"/>
    <p:sldId id="308" r:id="rId47"/>
    <p:sldId id="309" r:id="rId48"/>
    <p:sldId id="310" r:id="rId49"/>
    <p:sldId id="311" r:id="rId50"/>
    <p:sldId id="312" r:id="rId51"/>
    <p:sldId id="313" r:id="rId52"/>
    <p:sldId id="314" r:id="rId53"/>
    <p:sldId id="315" r:id="rId54"/>
    <p:sldId id="316" r:id="rId55"/>
    <p:sldId id="317" r:id="rId56"/>
    <p:sldId id="318" r:id="rId57"/>
    <p:sldId id="319" r:id="rId58"/>
    <p:sldId id="320" r:id="rId59"/>
    <p:sldId id="321" r:id="rId60"/>
    <p:sldId id="322" r:id="rId61"/>
    <p:sldId id="323" r:id="rId62"/>
    <p:sldId id="324" r:id="rId63"/>
    <p:sldId id="325" r:id="rId64"/>
    <p:sldId id="326" r:id="rId65"/>
    <p:sldId id="327" r:id="rId66"/>
    <p:sldId id="332" r:id="rId67"/>
    <p:sldId id="333" r:id="rId68"/>
    <p:sldId id="334" r:id="rId69"/>
    <p:sldId id="335" r:id="rId70"/>
    <p:sldId id="336" r:id="rId71"/>
    <p:sldId id="337" r:id="rId72"/>
    <p:sldId id="338" r:id="rId73"/>
    <p:sldId id="339" r:id="rId74"/>
    <p:sldId id="340" r:id="rId75"/>
    <p:sldId id="341" r:id="rId76"/>
    <p:sldId id="342" r:id="rId77"/>
    <p:sldId id="376" r:id="rId78"/>
    <p:sldId id="377" r:id="rId79"/>
    <p:sldId id="378" r:id="rId80"/>
    <p:sldId id="379" r:id="rId81"/>
    <p:sldId id="380" r:id="rId82"/>
    <p:sldId id="381" r:id="rId83"/>
    <p:sldId id="382" r:id="rId84"/>
    <p:sldId id="383" r:id="rId85"/>
    <p:sldId id="384" r:id="rId86"/>
    <p:sldId id="385" r:id="rId87"/>
    <p:sldId id="386" r:id="rId88"/>
    <p:sldId id="387" r:id="rId89"/>
    <p:sldId id="388" r:id="rId90"/>
    <p:sldId id="389" r:id="rId91"/>
    <p:sldId id="390" r:id="rId92"/>
    <p:sldId id="391" r:id="rId93"/>
    <p:sldId id="392" r:id="rId94"/>
    <p:sldId id="393" r:id="rId95"/>
    <p:sldId id="394" r:id="rId96"/>
    <p:sldId id="395" r:id="rId97"/>
    <p:sldId id="396" r:id="rId98"/>
    <p:sldId id="397" r:id="rId99"/>
    <p:sldId id="398" r:id="rId100"/>
    <p:sldId id="399" r:id="rId101"/>
    <p:sldId id="400" r:id="rId102"/>
    <p:sldId id="401" r:id="rId103"/>
    <p:sldId id="402" r:id="rId10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E527C"/>
    <a:srgbClr val="093651"/>
    <a:srgbClr val="16B3C8"/>
    <a:srgbClr val="18C1D8"/>
    <a:srgbClr val="14A1B4"/>
    <a:srgbClr val="F20000"/>
    <a:srgbClr val="CCECFF"/>
    <a:srgbClr val="CCFFFF"/>
    <a:srgbClr val="66CC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0" d="100"/>
          <a:sy n="80" d="100"/>
        </p:scale>
        <p:origin x="-216" y="-78"/>
      </p:cViewPr>
      <p:guideLst>
        <p:guide orient="horz" pos="2160"/>
        <p:guide pos="2880"/>
      </p:guideLst>
    </p:cSldViewPr>
  </p:slideViewPr>
  <p:notesTextViewPr>
    <p:cViewPr>
      <p:scale>
        <a:sx n="1" d="1"/>
        <a:sy n="1" d="1"/>
      </p:scale>
      <p:origin x="0" y="0"/>
    </p:cViewPr>
  </p:notesTextViewPr>
  <p:sorterViewPr>
    <p:cViewPr>
      <p:scale>
        <a:sx n="80" d="100"/>
        <a:sy n="80" d="100"/>
      </p:scale>
      <p:origin x="0" y="10242"/>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07" Type="http://schemas.openxmlformats.org/officeDocument/2006/relationships/viewProps" Target="viewProps.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102" Type="http://schemas.openxmlformats.org/officeDocument/2006/relationships/slide" Target="slides/slide96.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slide" Target="slides/slide84.xml"/><Relationship Id="rId95" Type="http://schemas.openxmlformats.org/officeDocument/2006/relationships/slide" Target="slides/slide89.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slide" Target="slides/slide97.xml"/><Relationship Id="rId108"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presProps" Target="pres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tableStyles" Target="tableStyles.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Trebuchet MS"/>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Trebuchet MS"/>
              </a:defRPr>
            </a:lvl1pPr>
          </a:lstStyle>
          <a:p>
            <a:fld id="{B2E12794-9922-4F90-994F-BCA8A08865AF}" type="datetimeFigureOut">
              <a:rPr lang="en-US" smtClean="0"/>
              <a:pPr/>
              <a:t>10/27/2013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Trebuchet MS"/>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Trebuchet MS"/>
              </a:defRPr>
            </a:lvl1pPr>
          </a:lstStyle>
          <a:p>
            <a:fld id="{5BFFCD30-CBB6-404C-9E06-8FD6E9B2B939}" type="slidenum">
              <a:rPr lang="en-US" smtClean="0"/>
              <a:pPr/>
              <a:t>‹#›</a:t>
            </a:fld>
            <a:endParaRPr lang="en-US" dirty="0"/>
          </a:p>
        </p:txBody>
      </p:sp>
    </p:spTree>
    <p:extLst>
      <p:ext uri="{BB962C8B-B14F-4D97-AF65-F5344CB8AC3E}">
        <p14:creationId xmlns:p14="http://schemas.microsoft.com/office/powerpoint/2010/main" xmlns="" val="15942840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rebuchet MS"/>
        <a:ea typeface="+mn-ea"/>
        <a:cs typeface="+mn-cs"/>
      </a:defRPr>
    </a:lvl1pPr>
    <a:lvl2pPr marL="457200" algn="l" defTabSz="914400" rtl="0" eaLnBrk="1" latinLnBrk="0" hangingPunct="1">
      <a:defRPr sz="1200" kern="1200">
        <a:solidFill>
          <a:schemeClr val="tx1"/>
        </a:solidFill>
        <a:latin typeface="Trebuchet MS"/>
        <a:ea typeface="+mn-ea"/>
        <a:cs typeface="+mn-cs"/>
      </a:defRPr>
    </a:lvl2pPr>
    <a:lvl3pPr marL="914400" algn="l" defTabSz="914400" rtl="0" eaLnBrk="1" latinLnBrk="0" hangingPunct="1">
      <a:defRPr sz="1200" kern="1200">
        <a:solidFill>
          <a:schemeClr val="tx1"/>
        </a:solidFill>
        <a:latin typeface="Trebuchet MS"/>
        <a:ea typeface="+mn-ea"/>
        <a:cs typeface="+mn-cs"/>
      </a:defRPr>
    </a:lvl3pPr>
    <a:lvl4pPr marL="1371600" algn="l" defTabSz="914400" rtl="0" eaLnBrk="1" latinLnBrk="0" hangingPunct="1">
      <a:defRPr sz="1200" kern="1200">
        <a:solidFill>
          <a:schemeClr val="tx1"/>
        </a:solidFill>
        <a:latin typeface="Trebuchet MS"/>
        <a:ea typeface="+mn-ea"/>
        <a:cs typeface="+mn-cs"/>
      </a:defRPr>
    </a:lvl4pPr>
    <a:lvl5pPr marL="1828800" algn="l" defTabSz="914400" rtl="0" eaLnBrk="1" latinLnBrk="0" hangingPunct="1">
      <a:defRPr sz="1200" kern="1200">
        <a:solidFill>
          <a:schemeClr val="tx1"/>
        </a:solidFill>
        <a:latin typeface="Trebuchet MS"/>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2E9135-758E-8647-9971-51298252EA39}"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xmlns="" val="12155256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Assuming working 15 hours a week,</a:t>
            </a:r>
            <a:r>
              <a:rPr lang="en-US" baseline="0" dirty="0" smtClean="0"/>
              <a:t> 80% equates to 12 hours. </a:t>
            </a:r>
            <a:endParaRPr lang="en-US" dirty="0"/>
          </a:p>
        </p:txBody>
      </p:sp>
      <p:sp>
        <p:nvSpPr>
          <p:cNvPr id="4" name="Slide Number Placeholder 3"/>
          <p:cNvSpPr>
            <a:spLocks noGrp="1"/>
          </p:cNvSpPr>
          <p:nvPr>
            <p:ph type="sldNum" sz="quarter" idx="10"/>
          </p:nvPr>
        </p:nvSpPr>
        <p:spPr/>
        <p:txBody>
          <a:bodyPr/>
          <a:lstStyle/>
          <a:p>
            <a:fld id="{985EED8B-3858-452E-8315-8E445CFD3CAC}" type="slidenum">
              <a:rPr lang="en-US" smtClean="0">
                <a:solidFill>
                  <a:prstClr val="black"/>
                </a:solidFill>
              </a:rPr>
              <a:pPr/>
              <a:t>57</a:t>
            </a:fld>
            <a:endParaRPr lang="en-US" dirty="0">
              <a:solidFill>
                <a:prstClr val="black"/>
              </a:solidFill>
            </a:endParaRPr>
          </a:p>
        </p:txBody>
      </p:sp>
    </p:spTree>
    <p:extLst>
      <p:ext uri="{BB962C8B-B14F-4D97-AF65-F5344CB8AC3E}">
        <p14:creationId xmlns:p14="http://schemas.microsoft.com/office/powerpoint/2010/main" xmlns="" val="32845177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Working 15 hours a week, 15% of the time equates to 2 hours.</a:t>
            </a:r>
            <a:endParaRPr lang="en-US" dirty="0"/>
          </a:p>
        </p:txBody>
      </p:sp>
      <p:sp>
        <p:nvSpPr>
          <p:cNvPr id="4" name="Slide Number Placeholder 3"/>
          <p:cNvSpPr>
            <a:spLocks noGrp="1"/>
          </p:cNvSpPr>
          <p:nvPr>
            <p:ph type="sldNum" sz="quarter" idx="10"/>
          </p:nvPr>
        </p:nvSpPr>
        <p:spPr/>
        <p:txBody>
          <a:bodyPr/>
          <a:lstStyle/>
          <a:p>
            <a:fld id="{985EED8B-3858-452E-8315-8E445CFD3CAC}" type="slidenum">
              <a:rPr lang="en-US" smtClean="0">
                <a:solidFill>
                  <a:prstClr val="black"/>
                </a:solidFill>
              </a:rPr>
              <a:pPr/>
              <a:t>58</a:t>
            </a:fld>
            <a:endParaRPr lang="en-US" dirty="0">
              <a:solidFill>
                <a:prstClr val="black"/>
              </a:solidFill>
            </a:endParaRPr>
          </a:p>
        </p:txBody>
      </p:sp>
    </p:spTree>
    <p:extLst>
      <p:ext uri="{BB962C8B-B14F-4D97-AF65-F5344CB8AC3E}">
        <p14:creationId xmlns:p14="http://schemas.microsoft.com/office/powerpoint/2010/main" xmlns="" val="24868332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Working</a:t>
            </a:r>
            <a:r>
              <a:rPr lang="en-US" baseline="0" dirty="0" smtClean="0"/>
              <a:t> 15 hours a week, working 5% of your time equals 1 hour.</a:t>
            </a:r>
            <a:endParaRPr lang="en-US" dirty="0"/>
          </a:p>
        </p:txBody>
      </p:sp>
      <p:sp>
        <p:nvSpPr>
          <p:cNvPr id="4" name="Slide Number Placeholder 3"/>
          <p:cNvSpPr>
            <a:spLocks noGrp="1"/>
          </p:cNvSpPr>
          <p:nvPr>
            <p:ph type="sldNum" sz="quarter" idx="10"/>
          </p:nvPr>
        </p:nvSpPr>
        <p:spPr/>
        <p:txBody>
          <a:bodyPr/>
          <a:lstStyle/>
          <a:p>
            <a:fld id="{985EED8B-3858-452E-8315-8E445CFD3CAC}" type="slidenum">
              <a:rPr lang="en-US" smtClean="0">
                <a:solidFill>
                  <a:prstClr val="black"/>
                </a:solidFill>
              </a:rPr>
              <a:pPr/>
              <a:t>59</a:t>
            </a:fld>
            <a:endParaRPr lang="en-US" dirty="0">
              <a:solidFill>
                <a:prstClr val="black"/>
              </a:solidFill>
            </a:endParaRPr>
          </a:p>
        </p:txBody>
      </p:sp>
    </p:spTree>
    <p:extLst>
      <p:ext uri="{BB962C8B-B14F-4D97-AF65-F5344CB8AC3E}">
        <p14:creationId xmlns:p14="http://schemas.microsoft.com/office/powerpoint/2010/main" xmlns="" val="34650453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fontAlgn="base" hangingPunct="0">
              <a:spcBef>
                <a:spcPct val="0"/>
              </a:spcBef>
              <a:spcAft>
                <a:spcPct val="0"/>
              </a:spcAft>
            </a:pPr>
            <a:fld id="{FFCB5C58-5208-46F5-87CA-29900C75CA66}" type="slidenum">
              <a:rPr lang="en-US" sz="1200">
                <a:solidFill>
                  <a:prstClr val="black"/>
                </a:solidFill>
                <a:latin typeface="Arial" charset="0"/>
                <a:cs typeface="Arial" charset="0"/>
              </a:rPr>
              <a:pPr algn="r" eaLnBrk="0" fontAlgn="base" hangingPunct="0">
                <a:spcBef>
                  <a:spcPct val="0"/>
                </a:spcBef>
                <a:spcAft>
                  <a:spcPct val="0"/>
                </a:spcAft>
              </a:pPr>
              <a:t>62</a:t>
            </a:fld>
            <a:endParaRPr lang="en-US" sz="1200">
              <a:solidFill>
                <a:prstClr val="black"/>
              </a:solidFill>
              <a:latin typeface="Arial" charset="0"/>
              <a:cs typeface="Arial" charset="0"/>
            </a:endParaRPr>
          </a:p>
        </p:txBody>
      </p:sp>
      <p:sp>
        <p:nvSpPr>
          <p:cNvPr id="253955"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53956"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lstStyle/>
          <a:p>
            <a:pPr>
              <a:spcBef>
                <a:spcPct val="0"/>
              </a:spcBef>
            </a:pPr>
            <a:endParaRPr lang="en-US" sz="1800">
              <a:latin typeface="Verdana" pitchFamily="1"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fontAlgn="base" hangingPunct="0">
              <a:spcBef>
                <a:spcPct val="0"/>
              </a:spcBef>
              <a:spcAft>
                <a:spcPct val="0"/>
              </a:spcAft>
            </a:pPr>
            <a:fld id="{FFCB5C58-5208-46F5-87CA-29900C75CA66}" type="slidenum">
              <a:rPr lang="en-US" sz="1200">
                <a:solidFill>
                  <a:prstClr val="black"/>
                </a:solidFill>
                <a:latin typeface="Arial" charset="0"/>
                <a:cs typeface="Arial" charset="0"/>
              </a:rPr>
              <a:pPr algn="r" eaLnBrk="0" fontAlgn="base" hangingPunct="0">
                <a:spcBef>
                  <a:spcPct val="0"/>
                </a:spcBef>
                <a:spcAft>
                  <a:spcPct val="0"/>
                </a:spcAft>
              </a:pPr>
              <a:t>63</a:t>
            </a:fld>
            <a:endParaRPr lang="en-US" sz="1200">
              <a:solidFill>
                <a:prstClr val="black"/>
              </a:solidFill>
              <a:latin typeface="Arial" charset="0"/>
              <a:cs typeface="Arial" charset="0"/>
            </a:endParaRPr>
          </a:p>
        </p:txBody>
      </p:sp>
      <p:sp>
        <p:nvSpPr>
          <p:cNvPr id="253955"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53956"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lstStyle/>
          <a:p>
            <a:pPr>
              <a:spcBef>
                <a:spcPct val="0"/>
              </a:spcBef>
            </a:pPr>
            <a:endParaRPr lang="en-US" sz="1800">
              <a:latin typeface="Verdana" pitchFamily="1"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fontAlgn="base" hangingPunct="0">
              <a:spcBef>
                <a:spcPct val="0"/>
              </a:spcBef>
              <a:spcAft>
                <a:spcPct val="0"/>
              </a:spcAft>
            </a:pPr>
            <a:fld id="{FFCB5C58-5208-46F5-87CA-29900C75CA66}" type="slidenum">
              <a:rPr lang="en-US" sz="1200">
                <a:solidFill>
                  <a:prstClr val="black"/>
                </a:solidFill>
                <a:latin typeface="Arial" charset="0"/>
                <a:cs typeface="Arial" charset="0"/>
              </a:rPr>
              <a:pPr algn="r" eaLnBrk="0" fontAlgn="base" hangingPunct="0">
                <a:spcBef>
                  <a:spcPct val="0"/>
                </a:spcBef>
                <a:spcAft>
                  <a:spcPct val="0"/>
                </a:spcAft>
              </a:pPr>
              <a:t>65</a:t>
            </a:fld>
            <a:endParaRPr lang="en-US" sz="1200">
              <a:solidFill>
                <a:prstClr val="black"/>
              </a:solidFill>
              <a:latin typeface="Arial" charset="0"/>
              <a:cs typeface="Arial" charset="0"/>
            </a:endParaRPr>
          </a:p>
        </p:txBody>
      </p:sp>
      <p:sp>
        <p:nvSpPr>
          <p:cNvPr id="253955"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53956"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lstStyle/>
          <a:p>
            <a:pPr>
              <a:spcBef>
                <a:spcPct val="0"/>
              </a:spcBef>
            </a:pPr>
            <a:endParaRPr lang="en-US" sz="1800">
              <a:latin typeface="Verdana" pitchFamily="1"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fontAlgn="base" hangingPunct="0">
              <a:spcBef>
                <a:spcPct val="0"/>
              </a:spcBef>
              <a:spcAft>
                <a:spcPct val="0"/>
              </a:spcAft>
            </a:pPr>
            <a:fld id="{FFCB5C58-5208-46F5-87CA-29900C75CA66}" type="slidenum">
              <a:rPr lang="en-US" sz="1200">
                <a:solidFill>
                  <a:prstClr val="black"/>
                </a:solidFill>
                <a:latin typeface="Arial" charset="0"/>
                <a:cs typeface="Arial" charset="0"/>
              </a:rPr>
              <a:pPr algn="r" eaLnBrk="0" fontAlgn="base" hangingPunct="0">
                <a:spcBef>
                  <a:spcPct val="0"/>
                </a:spcBef>
                <a:spcAft>
                  <a:spcPct val="0"/>
                </a:spcAft>
              </a:pPr>
              <a:t>66</a:t>
            </a:fld>
            <a:endParaRPr lang="en-US" sz="1200">
              <a:solidFill>
                <a:prstClr val="black"/>
              </a:solidFill>
              <a:latin typeface="Arial" charset="0"/>
              <a:cs typeface="Arial" charset="0"/>
            </a:endParaRPr>
          </a:p>
        </p:txBody>
      </p:sp>
      <p:sp>
        <p:nvSpPr>
          <p:cNvPr id="253955"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53956"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lstStyle/>
          <a:p>
            <a:pPr>
              <a:spcBef>
                <a:spcPct val="0"/>
              </a:spcBef>
            </a:pPr>
            <a:endParaRPr lang="en-US" sz="1800">
              <a:latin typeface="Verdana" pitchFamily="1"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fontAlgn="base" hangingPunct="0">
              <a:spcBef>
                <a:spcPct val="0"/>
              </a:spcBef>
              <a:spcAft>
                <a:spcPct val="0"/>
              </a:spcAft>
            </a:pPr>
            <a:fld id="{FFCB5C58-5208-46F5-87CA-29900C75CA66}" type="slidenum">
              <a:rPr lang="en-US" sz="1200">
                <a:solidFill>
                  <a:prstClr val="black"/>
                </a:solidFill>
                <a:latin typeface="Arial" charset="0"/>
                <a:cs typeface="Arial" charset="0"/>
              </a:rPr>
              <a:pPr algn="r" eaLnBrk="0" fontAlgn="base" hangingPunct="0">
                <a:spcBef>
                  <a:spcPct val="0"/>
                </a:spcBef>
                <a:spcAft>
                  <a:spcPct val="0"/>
                </a:spcAft>
              </a:pPr>
              <a:t>67</a:t>
            </a:fld>
            <a:endParaRPr lang="en-US" sz="1200">
              <a:solidFill>
                <a:prstClr val="black"/>
              </a:solidFill>
              <a:latin typeface="Arial" charset="0"/>
              <a:cs typeface="Arial" charset="0"/>
            </a:endParaRPr>
          </a:p>
        </p:txBody>
      </p:sp>
      <p:sp>
        <p:nvSpPr>
          <p:cNvPr id="253955"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53956"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lstStyle/>
          <a:p>
            <a:pPr>
              <a:spcBef>
                <a:spcPct val="0"/>
              </a:spcBef>
            </a:pPr>
            <a:endParaRPr lang="en-US" sz="1800">
              <a:latin typeface="Verdana" pitchFamily="1"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fontAlgn="base" hangingPunct="0">
              <a:spcBef>
                <a:spcPct val="0"/>
              </a:spcBef>
              <a:spcAft>
                <a:spcPct val="0"/>
              </a:spcAft>
            </a:pPr>
            <a:fld id="{FFCB5C58-5208-46F5-87CA-29900C75CA66}" type="slidenum">
              <a:rPr lang="en-US" sz="1200">
                <a:solidFill>
                  <a:prstClr val="black"/>
                </a:solidFill>
                <a:latin typeface="Arial" charset="0"/>
                <a:cs typeface="Arial" charset="0"/>
              </a:rPr>
              <a:pPr algn="r" eaLnBrk="0" fontAlgn="base" hangingPunct="0">
                <a:spcBef>
                  <a:spcPct val="0"/>
                </a:spcBef>
                <a:spcAft>
                  <a:spcPct val="0"/>
                </a:spcAft>
              </a:pPr>
              <a:t>69</a:t>
            </a:fld>
            <a:endParaRPr lang="en-US" sz="1200">
              <a:solidFill>
                <a:prstClr val="black"/>
              </a:solidFill>
              <a:latin typeface="Arial" charset="0"/>
              <a:cs typeface="Arial" charset="0"/>
            </a:endParaRPr>
          </a:p>
        </p:txBody>
      </p:sp>
      <p:sp>
        <p:nvSpPr>
          <p:cNvPr id="253955"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53956"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lstStyle/>
          <a:p>
            <a:pPr>
              <a:spcBef>
                <a:spcPct val="0"/>
              </a:spcBef>
            </a:pPr>
            <a:endParaRPr lang="en-US" sz="1800">
              <a:latin typeface="Verdana" pitchFamily="1"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fontAlgn="base" hangingPunct="0">
              <a:spcBef>
                <a:spcPct val="0"/>
              </a:spcBef>
              <a:spcAft>
                <a:spcPct val="0"/>
              </a:spcAft>
            </a:pPr>
            <a:fld id="{FFCB5C58-5208-46F5-87CA-29900C75CA66}" type="slidenum">
              <a:rPr lang="en-US" sz="1200">
                <a:solidFill>
                  <a:prstClr val="black"/>
                </a:solidFill>
                <a:latin typeface="Arial" charset="0"/>
                <a:cs typeface="Arial" charset="0"/>
              </a:rPr>
              <a:pPr algn="r" eaLnBrk="0" fontAlgn="base" hangingPunct="0">
                <a:spcBef>
                  <a:spcPct val="0"/>
                </a:spcBef>
                <a:spcAft>
                  <a:spcPct val="0"/>
                </a:spcAft>
              </a:pPr>
              <a:t>72</a:t>
            </a:fld>
            <a:endParaRPr lang="en-US" sz="1200">
              <a:solidFill>
                <a:prstClr val="black"/>
              </a:solidFill>
              <a:latin typeface="Arial" charset="0"/>
              <a:cs typeface="Arial" charset="0"/>
            </a:endParaRPr>
          </a:p>
        </p:txBody>
      </p:sp>
      <p:sp>
        <p:nvSpPr>
          <p:cNvPr id="253955"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53956"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lstStyle/>
          <a:p>
            <a:pPr>
              <a:spcBef>
                <a:spcPct val="0"/>
              </a:spcBef>
            </a:pPr>
            <a:endParaRPr lang="en-US" sz="1800">
              <a:latin typeface="Verdana" pitchFamily="1"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2" tIns="45716" rIns="91432" bIns="45716"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92458001-58E8-2F4C-A89C-CDFCE32DFB0E}" type="slidenum">
              <a:rPr lang="en-US" sz="1200">
                <a:latin typeface="Trebuchet MS"/>
              </a:rPr>
              <a:pPr algn="r"/>
              <a:t>28</a:t>
            </a:fld>
            <a:endParaRPr lang="en-US" sz="1200" dirty="0">
              <a:latin typeface="Trebuchet MS"/>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buFontTx/>
              <a:buChar char="•"/>
            </a:pPr>
            <a:r>
              <a:rPr lang="en-US" sz="800" dirty="0">
                <a:latin typeface="Times New Roman" charset="0"/>
                <a:ea typeface="ＭＳ Ｐゴシック" charset="0"/>
                <a:cs typeface="ＭＳ Ｐゴシック" charset="0"/>
              </a:rPr>
              <a:t>Financially Strong</a:t>
            </a:r>
          </a:p>
          <a:p>
            <a:pPr>
              <a:buFontTx/>
              <a:buChar char="•"/>
            </a:pPr>
            <a:r>
              <a:rPr lang="en-US" sz="800" dirty="0">
                <a:latin typeface="Times New Roman" charset="0"/>
                <a:ea typeface="ＭＳ Ｐゴシック" charset="0"/>
                <a:cs typeface="ＭＳ Ｐゴシック" charset="0"/>
              </a:rPr>
              <a:t>Experienced Leadership</a:t>
            </a:r>
          </a:p>
          <a:p>
            <a:pPr>
              <a:buFontTx/>
              <a:buChar char="•"/>
            </a:pPr>
            <a:r>
              <a:rPr lang="en-US" sz="800" dirty="0">
                <a:latin typeface="Times New Roman" charset="0"/>
                <a:ea typeface="ＭＳ Ｐゴシック" charset="0"/>
                <a:cs typeface="ＭＳ Ｐゴシック" charset="0"/>
              </a:rPr>
              <a:t>Proven Record of Success</a:t>
            </a:r>
          </a:p>
          <a:p>
            <a:pPr>
              <a:buFontTx/>
              <a:buChar char="•"/>
            </a:pPr>
            <a:r>
              <a:rPr lang="en-US" sz="800" dirty="0">
                <a:latin typeface="Times New Roman" charset="0"/>
                <a:ea typeface="ＭＳ Ｐゴシック" charset="0"/>
                <a:cs typeface="ＭＳ Ｐゴシック" charset="0"/>
              </a:rPr>
              <a:t>Positioned for Explosive Growth</a:t>
            </a:r>
          </a:p>
          <a:p>
            <a:endParaRPr lang="es-ES_tradnl" sz="800" dirty="0">
              <a:solidFill>
                <a:srgbClr val="000000"/>
              </a:solidFill>
              <a:latin typeface="GillSans" charset="0"/>
              <a:ea typeface="ＭＳ Ｐゴシック" charset="0"/>
              <a:cs typeface="ＭＳ Ｐゴシック" charset="0"/>
            </a:endParaRPr>
          </a:p>
          <a:p>
            <a:pPr eaLnBrk="1" hangingPunct="1"/>
            <a:endParaRPr lang="en-US" sz="800" dirty="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fontAlgn="base" hangingPunct="0">
              <a:spcBef>
                <a:spcPct val="0"/>
              </a:spcBef>
              <a:spcAft>
                <a:spcPct val="0"/>
              </a:spcAft>
            </a:pPr>
            <a:fld id="{FFCB5C58-5208-46F5-87CA-29900C75CA66}" type="slidenum">
              <a:rPr lang="en-US" sz="1200">
                <a:solidFill>
                  <a:prstClr val="black"/>
                </a:solidFill>
                <a:latin typeface="Arial" charset="0"/>
                <a:cs typeface="Arial" charset="0"/>
              </a:rPr>
              <a:pPr algn="r" eaLnBrk="0" fontAlgn="base" hangingPunct="0">
                <a:spcBef>
                  <a:spcPct val="0"/>
                </a:spcBef>
                <a:spcAft>
                  <a:spcPct val="0"/>
                </a:spcAft>
              </a:pPr>
              <a:t>73</a:t>
            </a:fld>
            <a:endParaRPr lang="en-US" sz="1200">
              <a:solidFill>
                <a:prstClr val="black"/>
              </a:solidFill>
              <a:latin typeface="Arial" charset="0"/>
              <a:cs typeface="Arial" charset="0"/>
            </a:endParaRPr>
          </a:p>
        </p:txBody>
      </p:sp>
      <p:sp>
        <p:nvSpPr>
          <p:cNvPr id="253955"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53956"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lstStyle/>
          <a:p>
            <a:pPr>
              <a:spcBef>
                <a:spcPct val="0"/>
              </a:spcBef>
            </a:pPr>
            <a:endParaRPr lang="en-US" sz="1800">
              <a:latin typeface="Verdana" pitchFamily="1"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fontAlgn="base" hangingPunct="0">
              <a:spcBef>
                <a:spcPct val="0"/>
              </a:spcBef>
              <a:spcAft>
                <a:spcPct val="0"/>
              </a:spcAft>
            </a:pPr>
            <a:fld id="{FFCB5C58-5208-46F5-87CA-29900C75CA66}" type="slidenum">
              <a:rPr lang="en-US" sz="1200">
                <a:solidFill>
                  <a:prstClr val="black"/>
                </a:solidFill>
                <a:latin typeface="Arial" charset="0"/>
                <a:cs typeface="Arial" charset="0"/>
              </a:rPr>
              <a:pPr algn="r" eaLnBrk="0" fontAlgn="base" hangingPunct="0">
                <a:spcBef>
                  <a:spcPct val="0"/>
                </a:spcBef>
                <a:spcAft>
                  <a:spcPct val="0"/>
                </a:spcAft>
              </a:pPr>
              <a:t>76</a:t>
            </a:fld>
            <a:endParaRPr lang="en-US" sz="1200">
              <a:solidFill>
                <a:prstClr val="black"/>
              </a:solidFill>
              <a:latin typeface="Arial" charset="0"/>
              <a:cs typeface="Arial" charset="0"/>
            </a:endParaRPr>
          </a:p>
        </p:txBody>
      </p:sp>
      <p:sp>
        <p:nvSpPr>
          <p:cNvPr id="253955"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53956"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lstStyle/>
          <a:p>
            <a:pPr>
              <a:spcBef>
                <a:spcPct val="0"/>
              </a:spcBef>
            </a:pPr>
            <a:endParaRPr lang="en-US" sz="1800">
              <a:latin typeface="Verdana" pitchFamily="1"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fontAlgn="base" hangingPunct="0">
              <a:spcBef>
                <a:spcPct val="0"/>
              </a:spcBef>
              <a:spcAft>
                <a:spcPct val="0"/>
              </a:spcAft>
            </a:pPr>
            <a:fld id="{FFCB5C58-5208-46F5-87CA-29900C75CA66}" type="slidenum">
              <a:rPr lang="en-US" sz="1200">
                <a:solidFill>
                  <a:prstClr val="black"/>
                </a:solidFill>
                <a:latin typeface="Arial" charset="0"/>
                <a:cs typeface="Arial" charset="0"/>
              </a:rPr>
              <a:pPr algn="r" eaLnBrk="0" fontAlgn="base" hangingPunct="0">
                <a:spcBef>
                  <a:spcPct val="0"/>
                </a:spcBef>
                <a:spcAft>
                  <a:spcPct val="0"/>
                </a:spcAft>
              </a:pPr>
              <a:t>81</a:t>
            </a:fld>
            <a:endParaRPr lang="en-US" sz="1200">
              <a:solidFill>
                <a:prstClr val="black"/>
              </a:solidFill>
              <a:latin typeface="Arial" charset="0"/>
              <a:cs typeface="Arial" charset="0"/>
            </a:endParaRPr>
          </a:p>
        </p:txBody>
      </p:sp>
      <p:sp>
        <p:nvSpPr>
          <p:cNvPr id="253955"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53956"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lstStyle/>
          <a:p>
            <a:pPr>
              <a:spcBef>
                <a:spcPct val="0"/>
              </a:spcBef>
            </a:pPr>
            <a:endParaRPr lang="en-US" sz="1800">
              <a:latin typeface="Verdana" pitchFamily="1"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fontAlgn="base" hangingPunct="0">
              <a:spcBef>
                <a:spcPct val="0"/>
              </a:spcBef>
              <a:spcAft>
                <a:spcPct val="0"/>
              </a:spcAft>
            </a:pPr>
            <a:fld id="{FFCB5C58-5208-46F5-87CA-29900C75CA66}" type="slidenum">
              <a:rPr lang="en-US" sz="1200">
                <a:solidFill>
                  <a:prstClr val="black"/>
                </a:solidFill>
                <a:latin typeface="Arial" charset="0"/>
                <a:cs typeface="Arial" charset="0"/>
              </a:rPr>
              <a:pPr algn="r" eaLnBrk="0" fontAlgn="base" hangingPunct="0">
                <a:spcBef>
                  <a:spcPct val="0"/>
                </a:spcBef>
                <a:spcAft>
                  <a:spcPct val="0"/>
                </a:spcAft>
              </a:pPr>
              <a:t>84</a:t>
            </a:fld>
            <a:endParaRPr lang="en-US" sz="1200">
              <a:solidFill>
                <a:prstClr val="black"/>
              </a:solidFill>
              <a:latin typeface="Arial" charset="0"/>
              <a:cs typeface="Arial" charset="0"/>
            </a:endParaRPr>
          </a:p>
        </p:txBody>
      </p:sp>
      <p:sp>
        <p:nvSpPr>
          <p:cNvPr id="253955"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53956"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lstStyle/>
          <a:p>
            <a:pPr>
              <a:spcBef>
                <a:spcPct val="0"/>
              </a:spcBef>
            </a:pPr>
            <a:endParaRPr lang="en-US" sz="1800">
              <a:latin typeface="Verdana" pitchFamily="1"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fontAlgn="base" hangingPunct="0">
              <a:spcBef>
                <a:spcPct val="0"/>
              </a:spcBef>
              <a:spcAft>
                <a:spcPct val="0"/>
              </a:spcAft>
            </a:pPr>
            <a:fld id="{FFCB5C58-5208-46F5-87CA-29900C75CA66}" type="slidenum">
              <a:rPr lang="en-US" sz="1200">
                <a:solidFill>
                  <a:prstClr val="black"/>
                </a:solidFill>
                <a:latin typeface="Arial" charset="0"/>
                <a:cs typeface="Arial" charset="0"/>
              </a:rPr>
              <a:pPr algn="r" eaLnBrk="0" fontAlgn="base" hangingPunct="0">
                <a:spcBef>
                  <a:spcPct val="0"/>
                </a:spcBef>
                <a:spcAft>
                  <a:spcPct val="0"/>
                </a:spcAft>
              </a:pPr>
              <a:t>85</a:t>
            </a:fld>
            <a:endParaRPr lang="en-US" sz="1200">
              <a:solidFill>
                <a:prstClr val="black"/>
              </a:solidFill>
              <a:latin typeface="Arial" charset="0"/>
              <a:cs typeface="Arial" charset="0"/>
            </a:endParaRPr>
          </a:p>
        </p:txBody>
      </p:sp>
      <p:sp>
        <p:nvSpPr>
          <p:cNvPr id="253955"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53956"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lstStyle/>
          <a:p>
            <a:pPr>
              <a:spcBef>
                <a:spcPct val="0"/>
              </a:spcBef>
            </a:pPr>
            <a:endParaRPr lang="en-US" sz="1800">
              <a:latin typeface="Verdana" pitchFamily="1"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fontAlgn="base" hangingPunct="0">
              <a:spcBef>
                <a:spcPct val="0"/>
              </a:spcBef>
              <a:spcAft>
                <a:spcPct val="0"/>
              </a:spcAft>
            </a:pPr>
            <a:fld id="{FFCB5C58-5208-46F5-87CA-29900C75CA66}" type="slidenum">
              <a:rPr lang="en-US" sz="1200">
                <a:solidFill>
                  <a:prstClr val="black"/>
                </a:solidFill>
                <a:latin typeface="Arial" charset="0"/>
                <a:cs typeface="Arial" charset="0"/>
              </a:rPr>
              <a:pPr algn="r" eaLnBrk="0" fontAlgn="base" hangingPunct="0">
                <a:spcBef>
                  <a:spcPct val="0"/>
                </a:spcBef>
                <a:spcAft>
                  <a:spcPct val="0"/>
                </a:spcAft>
              </a:pPr>
              <a:t>86</a:t>
            </a:fld>
            <a:endParaRPr lang="en-US" sz="1200">
              <a:solidFill>
                <a:prstClr val="black"/>
              </a:solidFill>
              <a:latin typeface="Arial" charset="0"/>
              <a:cs typeface="Arial" charset="0"/>
            </a:endParaRPr>
          </a:p>
        </p:txBody>
      </p:sp>
      <p:sp>
        <p:nvSpPr>
          <p:cNvPr id="253955"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53956"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lstStyle/>
          <a:p>
            <a:pPr>
              <a:spcBef>
                <a:spcPct val="0"/>
              </a:spcBef>
            </a:pPr>
            <a:endParaRPr lang="en-US" sz="1800">
              <a:latin typeface="Verdana" pitchFamily="1"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55E5FA-3C1F-44A3-9177-2AB7038C109E}" type="slidenum">
              <a:rPr lang="en-US">
                <a:solidFill>
                  <a:prstClr val="black"/>
                </a:solidFill>
              </a:rPr>
              <a:pPr/>
              <a:t>88</a:t>
            </a:fld>
            <a:endParaRPr lang="en-US">
              <a:solidFill>
                <a:prstClr val="black"/>
              </a:solidFill>
            </a:endParaRPr>
          </a:p>
        </p:txBody>
      </p:sp>
      <p:sp>
        <p:nvSpPr>
          <p:cNvPr id="58370" name="Rectangle 2"/>
          <p:cNvSpPr>
            <a:spLocks noGrp="1" noRot="1" noChangeAspect="1" noChangeArrowheads="1" noTextEdit="1"/>
          </p:cNvSpPr>
          <p:nvPr>
            <p:ph type="sldImg"/>
          </p:nvPr>
        </p:nvSpPr>
        <p:spPr>
          <a:xfrm>
            <a:off x="1144588" y="685800"/>
            <a:ext cx="4570412" cy="3429000"/>
          </a:xfrm>
          <a:ln/>
        </p:spPr>
      </p:sp>
      <p:sp>
        <p:nvSpPr>
          <p:cNvPr id="58371" name="Rectangle 3"/>
          <p:cNvSpPr>
            <a:spLocks noGrp="1" noChangeArrowheads="1"/>
          </p:cNvSpPr>
          <p:nvPr>
            <p:ph type="body" idx="1"/>
          </p:nvPr>
        </p:nvSpPr>
        <p:spPr>
          <a:xfrm>
            <a:off x="914400" y="4343519"/>
            <a:ext cx="5029200" cy="4114243"/>
          </a:xfrm>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p:spPr>
        <p:txBody>
          <a:bodyPr/>
          <a:lstStyle/>
          <a:p>
            <a:fld id="{6A455BBB-F57A-4EFA-84E1-0D1115D70B46}" type="slidenum">
              <a:rPr lang="en-US" smtClean="0"/>
              <a:pPr/>
              <a:t>32</a:t>
            </a:fld>
            <a:endParaRPr lang="en-US" smtClean="0"/>
          </a:p>
        </p:txBody>
      </p:sp>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p:spPr>
        <p:txBody>
          <a:bodyPr/>
          <a:lstStyle/>
          <a:p>
            <a:pPr eaLnBrk="1" hangingPunct="1"/>
            <a:endParaRPr lang="en-US" smtClean="0"/>
          </a:p>
        </p:txBody>
      </p:sp>
      <p:sp>
        <p:nvSpPr>
          <p:cNvPr id="4" name="Slide Number Placeholder 3"/>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defRPr/>
            </a:pPr>
            <a:fld id="{83E152ED-DA3D-4BFF-AB3E-8545621F0B58}" type="slidenum">
              <a:rPr lang="en-US" sz="1200">
                <a:solidFill>
                  <a:schemeClr val="tx1"/>
                </a:solidFill>
                <a:latin typeface="Trebuchet MS"/>
              </a:rPr>
              <a:pPr algn="r" fontAlgn="auto">
                <a:spcBef>
                  <a:spcPts val="0"/>
                </a:spcBef>
                <a:spcAft>
                  <a:spcPts val="0"/>
                </a:spcAft>
                <a:defRPr/>
              </a:pPr>
              <a:t>32</a:t>
            </a:fld>
            <a:endParaRPr lang="en-US" sz="1200" dirty="0">
              <a:solidFill>
                <a:schemeClr val="tx1"/>
              </a:solidFill>
              <a:latin typeface="Trebuchet M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p:spPr>
        <p:txBody>
          <a:bodyPr/>
          <a:lstStyle/>
          <a:p>
            <a:fld id="{2EBE76B5-565E-4740-A455-81186231F76E}" type="slidenum">
              <a:rPr lang="en-US" smtClean="0"/>
              <a:pPr/>
              <a:t>34</a:t>
            </a:fld>
            <a:endParaRPr lang="en-US" dirty="0" smtClean="0"/>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p:spPr>
        <p:txBody>
          <a:bodyPr/>
          <a:lstStyle/>
          <a:p>
            <a:pPr eaLnBrk="1" hangingPunct="1">
              <a:buFontTx/>
              <a:buChar char="•"/>
            </a:pPr>
            <a:r>
              <a:rPr lang="en-US" dirty="0" smtClean="0"/>
              <a:t>Introduction</a:t>
            </a:r>
          </a:p>
          <a:p>
            <a:pPr eaLnBrk="1" hangingPunct="1">
              <a:buFontTx/>
              <a:buChar char="•"/>
            </a:pPr>
            <a:r>
              <a:rPr lang="en-US" dirty="0" smtClean="0"/>
              <a:t>Exciting extraordinary new product for Market America</a:t>
            </a:r>
          </a:p>
          <a:p>
            <a:pPr eaLnBrk="1" hangingPunct="1">
              <a:buFontTx/>
              <a:buChar char="•"/>
            </a:pPr>
            <a:r>
              <a:rPr lang="en-US" dirty="0" smtClean="0"/>
              <a:t>Share </a:t>
            </a:r>
            <a:r>
              <a:rPr lang="en-US" dirty="0" err="1" smtClean="0"/>
              <a:t>Vitarich</a:t>
            </a:r>
            <a:r>
              <a:rPr lang="en-US" dirty="0" smtClean="0"/>
              <a:t> background</a:t>
            </a:r>
          </a:p>
          <a:p>
            <a:pPr eaLnBrk="1" hangingPunct="1"/>
            <a:endParaRPr lang="en-US" dirty="0" smtClean="0"/>
          </a:p>
          <a:p>
            <a:pPr eaLnBrk="1" hangingPunct="1"/>
            <a:r>
              <a:rPr lang="en-US" dirty="0" smtClean="0"/>
              <a:t>Today I’m here to talk to you about </a:t>
            </a:r>
            <a:r>
              <a:rPr lang="en-US" dirty="0" smtClean="0">
                <a:latin typeface="Times New Roman" pitchFamily="18" charset="0"/>
              </a:rPr>
              <a:t>Advanced CoQ</a:t>
            </a:r>
            <a:r>
              <a:rPr lang="en-US" baseline="-25000" dirty="0" smtClean="0">
                <a:latin typeface="Times New Roman" pitchFamily="18" charset="0"/>
              </a:rPr>
              <a:t>10</a:t>
            </a:r>
            <a:r>
              <a:rPr lang="en-US" dirty="0" smtClean="0">
                <a:latin typeface="Times New Roman" pitchFamily="18" charset="0"/>
              </a:rPr>
              <a:t>™</a:t>
            </a:r>
            <a:r>
              <a:rPr lang="en-US" b="1" dirty="0" smtClean="0">
                <a:latin typeface="Times New Roman" pitchFamily="18" charset="0"/>
              </a:rPr>
              <a:t> </a:t>
            </a:r>
            <a:r>
              <a:rPr lang="en-US" dirty="0" smtClean="0"/>
              <a:t>, which is produced by </a:t>
            </a:r>
            <a:r>
              <a:rPr lang="en-US" dirty="0" err="1" smtClean="0"/>
              <a:t>Vitarich</a:t>
            </a:r>
            <a:r>
              <a:rPr lang="en-US" dirty="0" smtClean="0"/>
              <a:t> Laboratories, Inc.  We know that consumers prefer to take their dietary supplements in a soft gel form.  They’re easier to swallow, and as I’ll explain throughout this presentation, it is better absorbed than any other delivery system available.</a:t>
            </a:r>
          </a:p>
          <a:p>
            <a:pPr eaLnBrk="1" hangingPunct="1"/>
            <a:endParaRPr lang="en-US" dirty="0" smtClean="0"/>
          </a:p>
          <a:p>
            <a:pPr eaLnBrk="1" hangingPunct="1"/>
            <a:r>
              <a:rPr lang="en-US" dirty="0" smtClean="0">
                <a:cs typeface="Trebuchet MS"/>
              </a:rPr>
              <a:t>If you have any questions during this presentation, I’ll be happy to answer them or get back to you with an answer.</a:t>
            </a:r>
          </a:p>
          <a:p>
            <a:pPr eaLnBrk="1" hangingPunct="1"/>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rgbClr val="FBDD5B"/>
                </a:solidFill>
                <a:latin typeface="Trebuchet MS" pitchFamily="34" charset="0"/>
              </a:defRPr>
            </a:lvl1pPr>
            <a:lvl2pPr marL="744680" indent="-286415" eaLnBrk="0" hangingPunct="0">
              <a:defRPr>
                <a:solidFill>
                  <a:srgbClr val="FBDD5B"/>
                </a:solidFill>
                <a:latin typeface="Trebuchet MS" pitchFamily="34" charset="0"/>
              </a:defRPr>
            </a:lvl2pPr>
            <a:lvl3pPr marL="1145661" indent="-229132" eaLnBrk="0" hangingPunct="0">
              <a:defRPr>
                <a:solidFill>
                  <a:srgbClr val="FBDD5B"/>
                </a:solidFill>
                <a:latin typeface="Trebuchet MS" pitchFamily="34" charset="0"/>
              </a:defRPr>
            </a:lvl3pPr>
            <a:lvl4pPr marL="1603925" indent="-229132" eaLnBrk="0" hangingPunct="0">
              <a:defRPr>
                <a:solidFill>
                  <a:srgbClr val="FBDD5B"/>
                </a:solidFill>
                <a:latin typeface="Trebuchet MS" pitchFamily="34" charset="0"/>
              </a:defRPr>
            </a:lvl4pPr>
            <a:lvl5pPr marL="2062189" indent="-229132" eaLnBrk="0" hangingPunct="0">
              <a:defRPr>
                <a:solidFill>
                  <a:srgbClr val="FBDD5B"/>
                </a:solidFill>
                <a:latin typeface="Trebuchet MS" pitchFamily="34" charset="0"/>
              </a:defRPr>
            </a:lvl5pPr>
            <a:lvl6pPr marL="2520453" indent="-229132" eaLnBrk="0" fontAlgn="base" hangingPunct="0">
              <a:spcBef>
                <a:spcPct val="20000"/>
              </a:spcBef>
              <a:spcAft>
                <a:spcPct val="0"/>
              </a:spcAft>
              <a:buSzPct val="100000"/>
              <a:buChar char="•"/>
              <a:defRPr>
                <a:solidFill>
                  <a:srgbClr val="FBDD5B"/>
                </a:solidFill>
                <a:latin typeface="Trebuchet MS" pitchFamily="34" charset="0"/>
              </a:defRPr>
            </a:lvl6pPr>
            <a:lvl7pPr marL="2978717" indent="-229132" eaLnBrk="0" fontAlgn="base" hangingPunct="0">
              <a:spcBef>
                <a:spcPct val="20000"/>
              </a:spcBef>
              <a:spcAft>
                <a:spcPct val="0"/>
              </a:spcAft>
              <a:buSzPct val="100000"/>
              <a:buChar char="•"/>
              <a:defRPr>
                <a:solidFill>
                  <a:srgbClr val="FBDD5B"/>
                </a:solidFill>
                <a:latin typeface="Trebuchet MS" pitchFamily="34" charset="0"/>
              </a:defRPr>
            </a:lvl7pPr>
            <a:lvl8pPr marL="3436982" indent="-229132" eaLnBrk="0" fontAlgn="base" hangingPunct="0">
              <a:spcBef>
                <a:spcPct val="20000"/>
              </a:spcBef>
              <a:spcAft>
                <a:spcPct val="0"/>
              </a:spcAft>
              <a:buSzPct val="100000"/>
              <a:buChar char="•"/>
              <a:defRPr>
                <a:solidFill>
                  <a:srgbClr val="FBDD5B"/>
                </a:solidFill>
                <a:latin typeface="Trebuchet MS" pitchFamily="34" charset="0"/>
              </a:defRPr>
            </a:lvl8pPr>
            <a:lvl9pPr marL="3895246" indent="-229132" eaLnBrk="0" fontAlgn="base" hangingPunct="0">
              <a:spcBef>
                <a:spcPct val="20000"/>
              </a:spcBef>
              <a:spcAft>
                <a:spcPct val="0"/>
              </a:spcAft>
              <a:buSzPct val="100000"/>
              <a:buChar char="•"/>
              <a:defRPr>
                <a:solidFill>
                  <a:srgbClr val="FBDD5B"/>
                </a:solidFill>
                <a:latin typeface="Trebuchet MS" pitchFamily="34" charset="0"/>
              </a:defRPr>
            </a:lvl9pPr>
          </a:lstStyle>
          <a:p>
            <a:pPr eaLnBrk="1" hangingPunct="1"/>
            <a:fld id="{84953AD8-F042-4B9B-B87F-41C851722ED3}" type="slidenum">
              <a:rPr lang="en-US">
                <a:solidFill>
                  <a:prstClr val="black"/>
                </a:solidFill>
                <a:latin typeface="Trebuchet MS"/>
              </a:rPr>
              <a:pPr eaLnBrk="1" hangingPunct="1"/>
              <a:t>37</a:t>
            </a:fld>
            <a:endParaRPr lang="en-US" dirty="0">
              <a:solidFill>
                <a:prstClr val="black"/>
              </a:solidFill>
              <a:latin typeface="Trebuchet MS"/>
            </a:endParaRPr>
          </a:p>
        </p:txBody>
      </p:sp>
      <p:sp>
        <p:nvSpPr>
          <p:cNvPr id="107523" name="Slide Image Placeholder 1"/>
          <p:cNvSpPr>
            <a:spLocks noGrp="1" noRot="1" noChangeAspect="1" noTextEdit="1"/>
          </p:cNvSpPr>
          <p:nvPr>
            <p:ph type="sldImg"/>
          </p:nvPr>
        </p:nvSpPr>
        <p:spPr>
          <a:ln/>
        </p:spPr>
      </p:sp>
      <p:sp>
        <p:nvSpPr>
          <p:cNvPr id="10752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smtClean="0"/>
          </a:p>
        </p:txBody>
      </p:sp>
      <p:sp>
        <p:nvSpPr>
          <p:cNvPr id="4" name="Slide Number Placeholder 3"/>
          <p:cNvSpPr txBox="1">
            <a:spLocks noGrp="1"/>
          </p:cNvSpPr>
          <p:nvPr/>
        </p:nvSpPr>
        <p:spPr>
          <a:xfrm>
            <a:off x="3884618" y="8685217"/>
            <a:ext cx="2971800" cy="457200"/>
          </a:xfrm>
          <a:prstGeom prst="rect">
            <a:avLst/>
          </a:prstGeom>
          <a:noFill/>
        </p:spPr>
        <p:txBody>
          <a:bodyPr lIns="91653" tIns="45826" rIns="91653" bIns="45826" anchor="b"/>
          <a:lstStyle/>
          <a:p>
            <a:pPr algn="r">
              <a:defRPr/>
            </a:pPr>
            <a:fld id="{9CAEEE12-CC84-4799-9E82-28AAB9BDB7A1}" type="slidenum">
              <a:rPr lang="en-US" sz="1200">
                <a:solidFill>
                  <a:prstClr val="black"/>
                </a:solidFill>
                <a:latin typeface="Trebuchet MS"/>
              </a:rPr>
              <a:pPr algn="r">
                <a:defRPr/>
              </a:pPr>
              <a:t>37</a:t>
            </a:fld>
            <a:endParaRPr lang="en-US" sz="1200" dirty="0">
              <a:solidFill>
                <a:prstClr val="black"/>
              </a:solidFill>
              <a:latin typeface="Trebuchet M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2</a:t>
            </a:r>
            <a:r>
              <a:rPr lang="en-US" baseline="30000" dirty="0" smtClean="0"/>
              <a:t>ND</a:t>
            </a:r>
            <a:r>
              <a:rPr lang="en-US" dirty="0" smtClean="0"/>
              <a:t> OF </a:t>
            </a:r>
            <a:r>
              <a:rPr lang="en-US" baseline="0" dirty="0" smtClean="0"/>
              <a:t> 2 SLIDES SPLITTING PREVIOUS– ADDED TEXT</a:t>
            </a:r>
            <a:endParaRPr lang="en-US" dirty="0"/>
          </a:p>
        </p:txBody>
      </p:sp>
      <p:sp>
        <p:nvSpPr>
          <p:cNvPr id="4" name="Slide Number Placeholder 3"/>
          <p:cNvSpPr>
            <a:spLocks noGrp="1"/>
          </p:cNvSpPr>
          <p:nvPr>
            <p:ph type="sldNum" sz="quarter" idx="10"/>
          </p:nvPr>
        </p:nvSpPr>
        <p:spPr/>
        <p:txBody>
          <a:bodyPr/>
          <a:lstStyle/>
          <a:p>
            <a:fld id="{9E68E478-58AF-D44E-9CEF-C98CCA60F79F}" type="slidenum">
              <a:rPr lang="en-US" smtClean="0">
                <a:solidFill>
                  <a:prstClr val="black"/>
                </a:solidFill>
              </a:rPr>
              <a:pPr/>
              <a:t>41</a:t>
            </a:fld>
            <a:endParaRPr lang="en-US" dirty="0">
              <a:solidFill>
                <a:prstClr val="black"/>
              </a:solidFill>
            </a:endParaRPr>
          </a:p>
        </p:txBody>
      </p:sp>
    </p:spTree>
    <p:extLst>
      <p:ext uri="{BB962C8B-B14F-4D97-AF65-F5344CB8AC3E}">
        <p14:creationId xmlns:p14="http://schemas.microsoft.com/office/powerpoint/2010/main" xmlns="" val="23809823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Please check animation.</a:t>
            </a:r>
            <a:endParaRPr lang="en-US" dirty="0"/>
          </a:p>
        </p:txBody>
      </p:sp>
      <p:sp>
        <p:nvSpPr>
          <p:cNvPr id="4" name="Slide Number Placeholder 3"/>
          <p:cNvSpPr>
            <a:spLocks noGrp="1"/>
          </p:cNvSpPr>
          <p:nvPr>
            <p:ph type="sldNum" sz="quarter" idx="10"/>
          </p:nvPr>
        </p:nvSpPr>
        <p:spPr/>
        <p:txBody>
          <a:bodyPr/>
          <a:lstStyle/>
          <a:p>
            <a:fld id="{9E68E478-58AF-D44E-9CEF-C98CCA60F79F}" type="slidenum">
              <a:rPr lang="en-US" smtClean="0">
                <a:solidFill>
                  <a:prstClr val="black"/>
                </a:solidFill>
              </a:rPr>
              <a:pPr/>
              <a:t>42</a:t>
            </a:fld>
            <a:endParaRPr lang="en-US" dirty="0">
              <a:solidFill>
                <a:prstClr val="black"/>
              </a:solidFill>
            </a:endParaRPr>
          </a:p>
        </p:txBody>
      </p:sp>
    </p:spTree>
    <p:extLst>
      <p:ext uri="{BB962C8B-B14F-4D97-AF65-F5344CB8AC3E}">
        <p14:creationId xmlns:p14="http://schemas.microsoft.com/office/powerpoint/2010/main" xmlns="" val="1533090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9587">
              <a:defRPr/>
            </a:pPr>
            <a:r>
              <a:rPr lang="en-US" dirty="0">
                <a:solidFill>
                  <a:prstClr val="black"/>
                </a:solidFill>
                <a:latin typeface="Trebuchet MS" pitchFamily="34" charset="0"/>
              </a:rPr>
              <a:t>Job security, make more money, five times the average worker, personal development to maximize your human potential. The dream – freedom.  Seven thousands baby boomers a day turn 65. working from home creates an opportunity for Plan B. </a:t>
            </a:r>
          </a:p>
          <a:p>
            <a:pPr defTabSz="899587">
              <a:defRPr/>
            </a:pPr>
            <a:endParaRPr lang="en-US" dirty="0">
              <a:solidFill>
                <a:prstClr val="black"/>
              </a:solidFill>
              <a:latin typeface="Trebuchet MS" pitchFamily="34" charset="0"/>
            </a:endParaRPr>
          </a:p>
          <a:p>
            <a:pPr defTabSz="899587">
              <a:defRPr/>
            </a:pPr>
            <a:r>
              <a:rPr lang="en-US" dirty="0">
                <a:solidFill>
                  <a:prstClr val="black"/>
                </a:solidFill>
                <a:latin typeface="Trebuchet MS" pitchFamily="34" charset="0"/>
              </a:rPr>
              <a:t>You can make it happen. It is not easy. It takes effort. And, in a sick way...it feels like pleasure. You have a impact on the community and economic growth. And, you become part of the solution. </a:t>
            </a:r>
          </a:p>
          <a:p>
            <a:endParaRPr lang="en-US" dirty="0"/>
          </a:p>
        </p:txBody>
      </p:sp>
      <p:sp>
        <p:nvSpPr>
          <p:cNvPr id="4" name="Slide Number Placeholder 3"/>
          <p:cNvSpPr>
            <a:spLocks noGrp="1"/>
          </p:cNvSpPr>
          <p:nvPr>
            <p:ph type="sldNum" sz="quarter" idx="10"/>
          </p:nvPr>
        </p:nvSpPr>
        <p:spPr/>
        <p:txBody>
          <a:bodyPr/>
          <a:lstStyle/>
          <a:p>
            <a:fld id="{985EED8B-3858-452E-8315-8E445CFD3CAC}" type="slidenum">
              <a:rPr lang="en-US" smtClean="0">
                <a:solidFill>
                  <a:prstClr val="black"/>
                </a:solidFill>
              </a:rPr>
              <a:pPr/>
              <a:t>43</a:t>
            </a:fld>
            <a:endParaRPr lang="en-US" dirty="0">
              <a:solidFill>
                <a:prstClr val="black"/>
              </a:solidFill>
            </a:endParaRPr>
          </a:p>
        </p:txBody>
      </p:sp>
    </p:spTree>
    <p:extLst>
      <p:ext uri="{BB962C8B-B14F-4D97-AF65-F5344CB8AC3E}">
        <p14:creationId xmlns:p14="http://schemas.microsoft.com/office/powerpoint/2010/main" xmlns="" val="7536909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0480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ea typeface="ＭＳ Ｐゴシック" pitchFamily="34" charset="-128"/>
            </a:endParaRPr>
          </a:p>
        </p:txBody>
      </p:sp>
      <p:sp>
        <p:nvSpPr>
          <p:cNvPr id="20480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sto MT" pitchFamily="18" charset="0"/>
                <a:ea typeface="ＭＳ Ｐゴシック" pitchFamily="34" charset="-128"/>
              </a:defRPr>
            </a:lvl1pPr>
            <a:lvl2pPr marL="742909" indent="-285734" eaLnBrk="0" hangingPunct="0">
              <a:defRPr sz="2400">
                <a:solidFill>
                  <a:schemeClr val="tx1"/>
                </a:solidFill>
                <a:latin typeface="Calisto MT" pitchFamily="18" charset="0"/>
                <a:ea typeface="ＭＳ Ｐゴシック" pitchFamily="34" charset="-128"/>
              </a:defRPr>
            </a:lvl2pPr>
            <a:lvl3pPr marL="1142937" indent="-228587" eaLnBrk="0" hangingPunct="0">
              <a:defRPr sz="2400">
                <a:solidFill>
                  <a:schemeClr val="tx1"/>
                </a:solidFill>
                <a:latin typeface="Calisto MT" pitchFamily="18" charset="0"/>
                <a:ea typeface="ＭＳ Ｐゴシック" pitchFamily="34" charset="-128"/>
              </a:defRPr>
            </a:lvl3pPr>
            <a:lvl4pPr marL="1600112" indent="-228587" eaLnBrk="0" hangingPunct="0">
              <a:defRPr sz="2400">
                <a:solidFill>
                  <a:schemeClr val="tx1"/>
                </a:solidFill>
                <a:latin typeface="Calisto MT" pitchFamily="18" charset="0"/>
                <a:ea typeface="ＭＳ Ｐゴシック" pitchFamily="34" charset="-128"/>
              </a:defRPr>
            </a:lvl4pPr>
            <a:lvl5pPr marL="2057287" indent="-228587" eaLnBrk="0" hangingPunct="0">
              <a:defRPr sz="2400">
                <a:solidFill>
                  <a:schemeClr val="tx1"/>
                </a:solidFill>
                <a:latin typeface="Calisto MT" pitchFamily="18" charset="0"/>
                <a:ea typeface="ＭＳ Ｐゴシック" pitchFamily="34" charset="-128"/>
              </a:defRPr>
            </a:lvl5pPr>
            <a:lvl6pPr marL="2514461" indent="-228587" eaLnBrk="0" fontAlgn="base" hangingPunct="0">
              <a:spcBef>
                <a:spcPct val="0"/>
              </a:spcBef>
              <a:spcAft>
                <a:spcPct val="0"/>
              </a:spcAft>
              <a:defRPr sz="2400">
                <a:solidFill>
                  <a:schemeClr val="tx1"/>
                </a:solidFill>
                <a:latin typeface="Calisto MT" pitchFamily="18" charset="0"/>
                <a:ea typeface="ＭＳ Ｐゴシック" pitchFamily="34" charset="-128"/>
              </a:defRPr>
            </a:lvl6pPr>
            <a:lvl7pPr marL="2971635" indent="-228587" eaLnBrk="0" fontAlgn="base" hangingPunct="0">
              <a:spcBef>
                <a:spcPct val="0"/>
              </a:spcBef>
              <a:spcAft>
                <a:spcPct val="0"/>
              </a:spcAft>
              <a:defRPr sz="2400">
                <a:solidFill>
                  <a:schemeClr val="tx1"/>
                </a:solidFill>
                <a:latin typeface="Calisto MT" pitchFamily="18" charset="0"/>
                <a:ea typeface="ＭＳ Ｐゴシック" pitchFamily="34" charset="-128"/>
              </a:defRPr>
            </a:lvl7pPr>
            <a:lvl8pPr marL="3428810" indent="-228587" eaLnBrk="0" fontAlgn="base" hangingPunct="0">
              <a:spcBef>
                <a:spcPct val="0"/>
              </a:spcBef>
              <a:spcAft>
                <a:spcPct val="0"/>
              </a:spcAft>
              <a:defRPr sz="2400">
                <a:solidFill>
                  <a:schemeClr val="tx1"/>
                </a:solidFill>
                <a:latin typeface="Calisto MT" pitchFamily="18" charset="0"/>
                <a:ea typeface="ＭＳ Ｐゴシック" pitchFamily="34" charset="-128"/>
              </a:defRPr>
            </a:lvl8pPr>
            <a:lvl9pPr marL="3885985" indent="-228587" eaLnBrk="0" fontAlgn="base" hangingPunct="0">
              <a:spcBef>
                <a:spcPct val="0"/>
              </a:spcBef>
              <a:spcAft>
                <a:spcPct val="0"/>
              </a:spcAft>
              <a:defRPr sz="2400">
                <a:solidFill>
                  <a:schemeClr val="tx1"/>
                </a:solidFill>
                <a:latin typeface="Calisto MT" pitchFamily="18" charset="0"/>
                <a:ea typeface="ＭＳ Ｐゴシック" pitchFamily="34" charset="-128"/>
              </a:defRPr>
            </a:lvl9pPr>
          </a:lstStyle>
          <a:p>
            <a:pPr eaLnBrk="1" hangingPunct="1"/>
            <a:fld id="{43BCD884-5264-4483-8A8C-74EA0731B26B}" type="slidenum">
              <a:rPr lang="en-US" sz="1200">
                <a:solidFill>
                  <a:srgbClr val="000000"/>
                </a:solidFill>
                <a:latin typeface="Trebuchet MS"/>
              </a:rPr>
              <a:pPr eaLnBrk="1" hangingPunct="1"/>
              <a:t>54</a:t>
            </a:fld>
            <a:endParaRPr lang="en-US" sz="1200" dirty="0">
              <a:solidFill>
                <a:srgbClr val="000000"/>
              </a:solidFill>
              <a:latin typeface="Trebuchet M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xmlns="" val="209668197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Trebuchet MS"/>
              </a:defRPr>
            </a:lvl1pPr>
          </a:lstStyle>
          <a:p>
            <a:fld id="{05FE2611-3775-4080-A37E-07B87CE842CA}" type="datetimeFigureOut">
              <a:rPr lang="en-US" smtClean="0"/>
              <a:pPr/>
              <a:t>10/27/2013</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Trebuchet MS"/>
              </a:defRPr>
            </a:lvl1p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atin typeface="Trebuchet MS"/>
              </a:defRPr>
            </a:lvl1pPr>
          </a:lstStyle>
          <a:p>
            <a:fld id="{C512996F-270A-4E5A-8EEE-8BDED3E963E3}" type="slidenum">
              <a:rPr lang="en-US" smtClean="0"/>
              <a:pPr/>
              <a:t>‹#›</a:t>
            </a:fld>
            <a:endParaRPr lang="en-US" dirty="0"/>
          </a:p>
        </p:txBody>
      </p:sp>
    </p:spTree>
    <p:extLst>
      <p:ext uri="{BB962C8B-B14F-4D97-AF65-F5344CB8AC3E}">
        <p14:creationId xmlns:p14="http://schemas.microsoft.com/office/powerpoint/2010/main" xmlns="" val="127852063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8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solidFill>
                  <a:srgbClr val="FFFFFF"/>
                </a:solidFill>
                <a:latin typeface="Trebuchet MS"/>
                <a:ea typeface="+mn-ea"/>
                <a:cs typeface="Trebuchet MS"/>
              </a:defRPr>
            </a:lvl1pPr>
          </a:lstStyle>
          <a:p>
            <a:pPr fontAlgn="base">
              <a:spcBef>
                <a:spcPct val="0"/>
              </a:spcBef>
              <a:spcAft>
                <a:spcPct val="0"/>
              </a:spcAft>
              <a:defRPr/>
            </a:pPr>
            <a:fld id="{6B9E1B06-BEF9-4692-AAC5-78DCF4C0D04F}" type="datetimeFigureOut">
              <a:rPr lang="en-US" smtClean="0"/>
              <a:pPr fontAlgn="base">
                <a:spcBef>
                  <a:spcPct val="0"/>
                </a:spcBef>
                <a:spcAft>
                  <a:spcPct val="0"/>
                </a:spcAft>
                <a:defRPr/>
              </a:pPr>
              <a:t>10/27/2013</a:t>
            </a:fld>
            <a:endParaRPr lang="en-US" dirty="0"/>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solidFill>
                  <a:srgbClr val="FFFFFF"/>
                </a:solidFill>
                <a:latin typeface="Trebuchet MS"/>
                <a:ea typeface="+mn-ea"/>
                <a:cs typeface="Trebuchet MS"/>
              </a:defRPr>
            </a:lvl1pPr>
          </a:lstStyle>
          <a:p>
            <a:pPr fontAlgn="base">
              <a:spcBef>
                <a:spcPct val="0"/>
              </a:spcBef>
              <a:spcAft>
                <a:spcPct val="0"/>
              </a:spcAft>
              <a:defRPr/>
            </a:pP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hangingPunct="1">
              <a:defRPr>
                <a:solidFill>
                  <a:srgbClr val="FFFFFF"/>
                </a:solidFill>
                <a:latin typeface="Trebuchet MS"/>
                <a:cs typeface="Trebuchet MS"/>
              </a:defRPr>
            </a:lvl1pPr>
          </a:lstStyle>
          <a:p>
            <a:pPr>
              <a:defRPr/>
            </a:pPr>
            <a:fld id="{0D369646-5B94-4D68-8414-1CC28DA639DF}" type="slidenum">
              <a:rPr lang="en-US" smtClean="0"/>
              <a:pPr>
                <a:defRPr/>
              </a:pPr>
              <a:t>‹#›</a:t>
            </a:fld>
            <a:endParaRPr lang="en-US" dirty="0"/>
          </a:p>
        </p:txBody>
      </p:sp>
    </p:spTree>
    <p:extLst>
      <p:ext uri="{BB962C8B-B14F-4D97-AF65-F5344CB8AC3E}">
        <p14:creationId xmlns:p14="http://schemas.microsoft.com/office/powerpoint/2010/main" xmlns="" val="62046266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9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a:defRPr>
                <a:solidFill>
                  <a:srgbClr val="FFFFFF"/>
                </a:solidFill>
                <a:latin typeface="Trebuchet MS"/>
                <a:ea typeface="ＭＳ Ｐゴシック" pitchFamily="34" charset="-128"/>
                <a:cs typeface="+mn-cs"/>
              </a:defRPr>
            </a:lvl1pPr>
          </a:lstStyle>
          <a:p>
            <a:pPr fontAlgn="base">
              <a:spcBef>
                <a:spcPct val="0"/>
              </a:spcBef>
              <a:spcAft>
                <a:spcPct val="0"/>
              </a:spcAft>
              <a:defRPr/>
            </a:pPr>
            <a:fld id="{0C9C3DC4-AD0A-45AF-9533-5ED7FA4B5CCC}" type="datetimeFigureOut">
              <a:rPr lang="en-US" smtClean="0"/>
              <a:pPr fontAlgn="base">
                <a:spcBef>
                  <a:spcPct val="0"/>
                </a:spcBef>
                <a:spcAft>
                  <a:spcPct val="0"/>
                </a:spcAft>
                <a:defRPr/>
              </a:pPr>
              <a:t>10/27/2013</a:t>
            </a:fld>
            <a:endParaRPr lang="en-US" dirty="0"/>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a:defRPr>
                <a:solidFill>
                  <a:srgbClr val="FFFFFF"/>
                </a:solidFill>
                <a:latin typeface="Trebuchet MS"/>
                <a:ea typeface="ＭＳ Ｐゴシック" pitchFamily="34" charset="-128"/>
                <a:cs typeface="+mn-cs"/>
              </a:defRPr>
            </a:lvl1pPr>
          </a:lstStyle>
          <a:p>
            <a:pPr fontAlgn="base">
              <a:spcBef>
                <a:spcPct val="0"/>
              </a:spcBef>
              <a:spcAft>
                <a:spcPct val="0"/>
              </a:spcAft>
              <a:defRPr/>
            </a:pP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atin typeface="Trebuchet MS"/>
              </a:defRPr>
            </a:lvl1pPr>
          </a:lstStyle>
          <a:p>
            <a:pPr>
              <a:defRPr/>
            </a:pPr>
            <a:fld id="{D3A3AC3C-8232-4CE8-871D-81BF1209D0AE}" type="slidenum">
              <a:rPr lang="en-US" smtClean="0">
                <a:solidFill>
                  <a:srgbClr val="1B3861"/>
                </a:solidFill>
              </a:rPr>
              <a:pPr>
                <a:defRPr/>
              </a:pPr>
              <a:t>‹#›</a:t>
            </a:fld>
            <a:endParaRPr lang="en-US" dirty="0">
              <a:solidFill>
                <a:srgbClr val="1B3861"/>
              </a:solidFill>
            </a:endParaRPr>
          </a:p>
        </p:txBody>
      </p:sp>
    </p:spTree>
    <p:extLst>
      <p:ext uri="{BB962C8B-B14F-4D97-AF65-F5344CB8AC3E}">
        <p14:creationId xmlns:p14="http://schemas.microsoft.com/office/powerpoint/2010/main" xmlns="" val="38211191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8F2B132-2FED-EC45-95B0-1829F2D1BF8C}" type="datetimeFigureOut">
              <a:rPr lang="en-US">
                <a:solidFill>
                  <a:prstClr val="black">
                    <a:tint val="75000"/>
                  </a:prstClr>
                </a:solidFill>
              </a:rPr>
              <a:pPr/>
              <a:t>10/27/2013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2266154-DFC6-C34D-BF4B-748FA32DFEE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83563380"/>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F2B132-2FED-EC45-95B0-1829F2D1BF8C}" type="datetimeFigureOut">
              <a:rPr lang="en-US">
                <a:solidFill>
                  <a:prstClr val="black">
                    <a:tint val="75000"/>
                  </a:prstClr>
                </a:solidFill>
              </a:rPr>
              <a:pPr/>
              <a:t>10/27/2013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2266154-DFC6-C34D-BF4B-748FA32DFEE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25072017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8F2B132-2FED-EC45-95B0-1829F2D1BF8C}" type="datetimeFigureOut">
              <a:rPr lang="en-US">
                <a:solidFill>
                  <a:prstClr val="black">
                    <a:tint val="75000"/>
                  </a:prstClr>
                </a:solidFill>
              </a:rPr>
              <a:pPr/>
              <a:t>10/27/2013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2266154-DFC6-C34D-BF4B-748FA32DFEE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90195784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8F2B132-2FED-EC45-95B0-1829F2D1BF8C}" type="datetimeFigureOut">
              <a:rPr lang="en-US">
                <a:solidFill>
                  <a:prstClr val="black">
                    <a:tint val="75000"/>
                  </a:prstClr>
                </a:solidFill>
              </a:rPr>
              <a:pPr/>
              <a:t>10/27/2013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2266154-DFC6-C34D-BF4B-748FA32DFEE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58968140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8F2B132-2FED-EC45-95B0-1829F2D1BF8C}" type="datetimeFigureOut">
              <a:rPr lang="en-US">
                <a:solidFill>
                  <a:prstClr val="black">
                    <a:tint val="75000"/>
                  </a:prstClr>
                </a:solidFill>
              </a:rPr>
              <a:pPr/>
              <a:t>10/27/2013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2266154-DFC6-C34D-BF4B-748FA32DFEE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75649143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8F2B132-2FED-EC45-95B0-1829F2D1BF8C}" type="datetimeFigureOut">
              <a:rPr lang="en-US">
                <a:solidFill>
                  <a:prstClr val="black">
                    <a:tint val="75000"/>
                  </a:prstClr>
                </a:solidFill>
              </a:rPr>
              <a:pPr/>
              <a:t>10/27/2013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2266154-DFC6-C34D-BF4B-748FA32DFEE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04481141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F2B132-2FED-EC45-95B0-1829F2D1BF8C}" type="datetimeFigureOut">
              <a:rPr lang="en-US">
                <a:solidFill>
                  <a:prstClr val="black">
                    <a:tint val="75000"/>
                  </a:prstClr>
                </a:solidFill>
              </a:rPr>
              <a:pPr/>
              <a:t>10/27/2013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2266154-DFC6-C34D-BF4B-748FA32DFEE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66862610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F2B132-2FED-EC45-95B0-1829F2D1BF8C}" type="datetimeFigureOut">
              <a:rPr lang="en-US">
                <a:solidFill>
                  <a:prstClr val="black">
                    <a:tint val="75000"/>
                  </a:prstClr>
                </a:solidFill>
              </a:rPr>
              <a:pPr/>
              <a:t>10/27/2013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2266154-DFC6-C34D-BF4B-748FA32DFEE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1014885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Trebuchet MS"/>
              </a:defRPr>
            </a:lvl1pPr>
          </a:lstStyle>
          <a:p>
            <a:fld id="{05FE2611-3775-4080-A37E-07B87CE842CA}" type="datetimeFigureOut">
              <a:rPr lang="en-US" smtClean="0"/>
              <a:pPr/>
              <a:t>10/27/2013</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Trebuchet MS"/>
              </a:defRPr>
            </a:lvl1p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atin typeface="Trebuchet MS"/>
              </a:defRPr>
            </a:lvl1pPr>
          </a:lstStyle>
          <a:p>
            <a:fld id="{C512996F-270A-4E5A-8EEE-8BDED3E963E3}" type="slidenum">
              <a:rPr lang="en-US" smtClean="0"/>
              <a:pPr/>
              <a:t>‹#›</a:t>
            </a:fld>
            <a:endParaRPr lang="en-US" dirty="0"/>
          </a:p>
        </p:txBody>
      </p:sp>
    </p:spTree>
    <p:extLst>
      <p:ext uri="{BB962C8B-B14F-4D97-AF65-F5344CB8AC3E}">
        <p14:creationId xmlns:p14="http://schemas.microsoft.com/office/powerpoint/2010/main" xmlns="" val="10551917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F2B132-2FED-EC45-95B0-1829F2D1BF8C}" type="datetimeFigureOut">
              <a:rPr lang="en-US">
                <a:solidFill>
                  <a:prstClr val="black">
                    <a:tint val="75000"/>
                  </a:prstClr>
                </a:solidFill>
              </a:rPr>
              <a:pPr/>
              <a:t>10/27/2013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2266154-DFC6-C34D-BF4B-748FA32DFEE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38426182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F2B132-2FED-EC45-95B0-1829F2D1BF8C}" type="datetimeFigureOut">
              <a:rPr lang="en-US">
                <a:solidFill>
                  <a:prstClr val="black">
                    <a:tint val="75000"/>
                  </a:prstClr>
                </a:solidFill>
              </a:rPr>
              <a:pPr/>
              <a:t>10/27/2013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2266154-DFC6-C34D-BF4B-748FA32DFEE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81873817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F2B132-2FED-EC45-95B0-1829F2D1BF8C}" type="datetimeFigureOut">
              <a:rPr lang="en-US">
                <a:solidFill>
                  <a:prstClr val="black">
                    <a:tint val="75000"/>
                  </a:prstClr>
                </a:solidFill>
              </a:rPr>
              <a:pPr/>
              <a:t>10/27/2013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2266154-DFC6-C34D-BF4B-748FA32DFEE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57695644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813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8131" name="Rectangle 3"/>
          <p:cNvSpPr>
            <a:spLocks noGrp="1" noChangeArrowheads="1"/>
          </p:cNvSpPr>
          <p:nvPr>
            <p:ph type="subTitle" idx="1"/>
          </p:nvPr>
        </p:nvSpPr>
        <p:spPr>
          <a:xfrm>
            <a:off x="1371600" y="3886200"/>
            <a:ext cx="6400800" cy="1752600"/>
          </a:xfrm>
        </p:spPr>
        <p:txBody>
          <a:bodyPr/>
          <a:lstStyle>
            <a:lvl1pPr marL="0" indent="0" algn="ctr">
              <a:buFont typeface="Wingdings" pitchFamily="-80" charset="2"/>
              <a:buNone/>
              <a:defRPr/>
            </a:lvl1pPr>
          </a:lstStyle>
          <a:p>
            <a:r>
              <a:rPr lang="en-US"/>
              <a:t>Click to edit Master subtitle style</a:t>
            </a:r>
          </a:p>
        </p:txBody>
      </p:sp>
    </p:spTree>
    <p:extLst>
      <p:ext uri="{BB962C8B-B14F-4D97-AF65-F5344CB8AC3E}">
        <p14:creationId xmlns:p14="http://schemas.microsoft.com/office/powerpoint/2010/main" xmlns="" val="1551710294"/>
      </p:ext>
    </p:extLst>
  </p:cSld>
  <p:clrMapOvr>
    <a:masterClrMapping/>
  </p:clrMapOvr>
  <p:transition spd="med">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96B82AC-E995-48B0-ABB8-C61C7ADB916D}" type="datetimeFigureOut">
              <a:rPr lang="en-US" smtClean="0">
                <a:solidFill>
                  <a:prstClr val="black">
                    <a:tint val="75000"/>
                  </a:prstClr>
                </a:solidFill>
              </a:rPr>
              <a:pPr/>
              <a:t>10/27/2013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89918F-6C73-441D-B3B7-172DEC27813D}"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6B82AC-E995-48B0-ABB8-C61C7ADB916D}" type="datetimeFigureOut">
              <a:rPr lang="en-US" smtClean="0">
                <a:solidFill>
                  <a:prstClr val="black">
                    <a:tint val="75000"/>
                  </a:prstClr>
                </a:solidFill>
              </a:rPr>
              <a:pPr/>
              <a:t>10/27/2013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89918F-6C73-441D-B3B7-172DEC27813D}"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96B82AC-E995-48B0-ABB8-C61C7ADB916D}" type="datetimeFigureOut">
              <a:rPr lang="en-US" smtClean="0">
                <a:solidFill>
                  <a:prstClr val="black">
                    <a:tint val="75000"/>
                  </a:prstClr>
                </a:solidFill>
              </a:rPr>
              <a:pPr/>
              <a:t>10/27/2013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89918F-6C73-441D-B3B7-172DEC27813D}"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96B82AC-E995-48B0-ABB8-C61C7ADB916D}" type="datetimeFigureOut">
              <a:rPr lang="en-US" smtClean="0">
                <a:solidFill>
                  <a:prstClr val="black">
                    <a:tint val="75000"/>
                  </a:prstClr>
                </a:solidFill>
              </a:rPr>
              <a:pPr/>
              <a:t>10/27/2013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89918F-6C73-441D-B3B7-172DEC27813D}"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96B82AC-E995-48B0-ABB8-C61C7ADB916D}" type="datetimeFigureOut">
              <a:rPr lang="en-US" smtClean="0">
                <a:solidFill>
                  <a:prstClr val="black">
                    <a:tint val="75000"/>
                  </a:prstClr>
                </a:solidFill>
              </a:rPr>
              <a:pPr/>
              <a:t>10/27/2013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789918F-6C73-441D-B3B7-172DEC27813D}"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96B82AC-E995-48B0-ABB8-C61C7ADB916D}" type="datetimeFigureOut">
              <a:rPr lang="en-US" smtClean="0">
                <a:solidFill>
                  <a:prstClr val="black">
                    <a:tint val="75000"/>
                  </a:prstClr>
                </a:solidFill>
              </a:rPr>
              <a:pPr/>
              <a:t>10/27/2013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789918F-6C73-441D-B3B7-172DEC27813D}"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atin typeface="Trebuchet MS"/>
                <a:ea typeface="+mn-ea"/>
                <a:cs typeface="Trebuchet MS"/>
              </a:defRPr>
            </a:lvl1pPr>
          </a:lstStyle>
          <a:p>
            <a:pPr fontAlgn="base">
              <a:spcBef>
                <a:spcPct val="0"/>
              </a:spcBef>
              <a:spcAft>
                <a:spcPct val="0"/>
              </a:spcAft>
              <a:defRPr/>
            </a:pPr>
            <a:fld id="{26483D77-BCCB-4AE5-BC4B-38FF9402AE05}" type="datetimeFigureOut">
              <a:rPr lang="en-US" smtClean="0">
                <a:solidFill>
                  <a:srgbClr val="FFFFFF"/>
                </a:solidFill>
              </a:rPr>
              <a:pPr fontAlgn="base">
                <a:spcBef>
                  <a:spcPct val="0"/>
                </a:spcBef>
                <a:spcAft>
                  <a:spcPct val="0"/>
                </a:spcAft>
                <a:defRPr/>
              </a:pPr>
              <a:t>10/27/2013</a:t>
            </a:fld>
            <a:endParaRPr lang="en-US" dirty="0">
              <a:solidFill>
                <a:srgbClr val="FFFFFF"/>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atin typeface="Trebuchet MS"/>
                <a:ea typeface="+mn-ea"/>
                <a:cs typeface="Trebuchet MS"/>
              </a:defRPr>
            </a:lvl1pPr>
          </a:lstStyle>
          <a:p>
            <a:pPr fontAlgn="base">
              <a:spcBef>
                <a:spcPct val="0"/>
              </a:spcBef>
              <a:spcAft>
                <a:spcPct val="0"/>
              </a:spcAft>
              <a:defRPr/>
            </a:pPr>
            <a:endParaRPr lang="en-US" dirty="0">
              <a:solidFill>
                <a:srgbClr val="FFFFFF"/>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hangingPunct="1">
              <a:defRPr>
                <a:solidFill>
                  <a:schemeClr val="tx1"/>
                </a:solidFill>
                <a:latin typeface="Trebuchet MS"/>
                <a:cs typeface="Trebuchet MS"/>
              </a:defRPr>
            </a:lvl1pPr>
          </a:lstStyle>
          <a:p>
            <a:pPr>
              <a:defRPr/>
            </a:pPr>
            <a:fld id="{99669108-72BC-405A-9967-0D5E0F44EF6C}"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xmlns="" val="341611819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6B82AC-E995-48B0-ABB8-C61C7ADB916D}" type="datetimeFigureOut">
              <a:rPr lang="en-US" smtClean="0">
                <a:solidFill>
                  <a:prstClr val="black">
                    <a:tint val="75000"/>
                  </a:prstClr>
                </a:solidFill>
              </a:rPr>
              <a:pPr/>
              <a:t>10/27/2013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789918F-6C73-441D-B3B7-172DEC27813D}"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6B82AC-E995-48B0-ABB8-C61C7ADB916D}" type="datetimeFigureOut">
              <a:rPr lang="en-US" smtClean="0">
                <a:solidFill>
                  <a:prstClr val="black">
                    <a:tint val="75000"/>
                  </a:prstClr>
                </a:solidFill>
              </a:rPr>
              <a:pPr/>
              <a:t>10/27/2013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89918F-6C73-441D-B3B7-172DEC27813D}"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6B82AC-E995-48B0-ABB8-C61C7ADB916D}" type="datetimeFigureOut">
              <a:rPr lang="en-US" smtClean="0">
                <a:solidFill>
                  <a:prstClr val="black">
                    <a:tint val="75000"/>
                  </a:prstClr>
                </a:solidFill>
              </a:rPr>
              <a:pPr/>
              <a:t>10/27/2013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89918F-6C73-441D-B3B7-172DEC27813D}"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6B82AC-E995-48B0-ABB8-C61C7ADB916D}" type="datetimeFigureOut">
              <a:rPr lang="en-US" smtClean="0">
                <a:solidFill>
                  <a:prstClr val="black">
                    <a:tint val="75000"/>
                  </a:prstClr>
                </a:solidFill>
              </a:rPr>
              <a:pPr/>
              <a:t>10/27/2013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89918F-6C73-441D-B3B7-172DEC27813D}"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6B82AC-E995-48B0-ABB8-C61C7ADB916D}" type="datetimeFigureOut">
              <a:rPr lang="en-US" smtClean="0">
                <a:solidFill>
                  <a:prstClr val="black">
                    <a:tint val="75000"/>
                  </a:prstClr>
                </a:solidFill>
              </a:rPr>
              <a:pPr/>
              <a:t>10/27/2013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89918F-6C73-441D-B3B7-172DEC27813D}"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B403A4A-9C80-4D0A-9986-9D9013BC5699}" type="datetimeFigureOut">
              <a:rPr lang="en-US" smtClean="0">
                <a:solidFill>
                  <a:prstClr val="black">
                    <a:tint val="75000"/>
                  </a:prstClr>
                </a:solidFill>
              </a:rPr>
              <a:pPr/>
              <a:t>10/27/2013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A3111F-3D4D-4D60-BB6B-8FC5BFB66A4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403A4A-9C80-4D0A-9986-9D9013BC5699}" type="datetimeFigureOut">
              <a:rPr lang="en-US" smtClean="0">
                <a:solidFill>
                  <a:prstClr val="black">
                    <a:tint val="75000"/>
                  </a:prstClr>
                </a:solidFill>
              </a:rPr>
              <a:pPr/>
              <a:t>10/27/2013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A3111F-3D4D-4D60-BB6B-8FC5BFB66A4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B403A4A-9C80-4D0A-9986-9D9013BC5699}" type="datetimeFigureOut">
              <a:rPr lang="en-US" smtClean="0">
                <a:solidFill>
                  <a:prstClr val="black">
                    <a:tint val="75000"/>
                  </a:prstClr>
                </a:solidFill>
              </a:rPr>
              <a:pPr/>
              <a:t>10/27/2013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A3111F-3D4D-4D60-BB6B-8FC5BFB66A4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B403A4A-9C80-4D0A-9986-9D9013BC5699}" type="datetimeFigureOut">
              <a:rPr lang="en-US" smtClean="0">
                <a:solidFill>
                  <a:prstClr val="black">
                    <a:tint val="75000"/>
                  </a:prstClr>
                </a:solidFill>
              </a:rPr>
              <a:pPr/>
              <a:t>10/27/2013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A3111F-3D4D-4D60-BB6B-8FC5BFB66A4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B403A4A-9C80-4D0A-9986-9D9013BC5699}" type="datetimeFigureOut">
              <a:rPr lang="en-US" smtClean="0">
                <a:solidFill>
                  <a:prstClr val="black">
                    <a:tint val="75000"/>
                  </a:prstClr>
                </a:solidFill>
              </a:rPr>
              <a:pPr/>
              <a:t>10/27/2013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2A3111F-3D4D-4D60-BB6B-8FC5BFB66A4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solidFill>
                  <a:schemeClr val="tx1">
                    <a:tint val="75000"/>
                  </a:schemeClr>
                </a:solidFill>
                <a:latin typeface="Trebuchet MS"/>
                <a:ea typeface="+mn-ea"/>
                <a:cs typeface="Trebuchet MS"/>
              </a:defRPr>
            </a:lvl1pPr>
          </a:lstStyle>
          <a:p>
            <a:pPr fontAlgn="base">
              <a:spcBef>
                <a:spcPct val="0"/>
              </a:spcBef>
              <a:spcAft>
                <a:spcPct val="0"/>
              </a:spcAft>
              <a:defRPr/>
            </a:pPr>
            <a:fld id="{DDB946C3-9D94-49BE-A1FF-239E67E74BCA}" type="datetimeFigureOut">
              <a:rPr lang="en-US" smtClean="0">
                <a:solidFill>
                  <a:srgbClr val="FFFFFF">
                    <a:tint val="75000"/>
                  </a:srgbClr>
                </a:solidFill>
              </a:rPr>
              <a:pPr fontAlgn="base">
                <a:spcBef>
                  <a:spcPct val="0"/>
                </a:spcBef>
                <a:spcAft>
                  <a:spcPct val="0"/>
                </a:spcAft>
                <a:defRPr/>
              </a:pPr>
              <a:t>10/27/2013</a:t>
            </a:fld>
            <a:endParaRPr lang="en-US" dirty="0">
              <a:solidFill>
                <a:srgbClr val="FFFFFF">
                  <a:tint val="75000"/>
                </a:srgbClr>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solidFill>
                  <a:schemeClr val="tx1">
                    <a:tint val="75000"/>
                  </a:schemeClr>
                </a:solidFill>
                <a:latin typeface="Trebuchet MS"/>
                <a:ea typeface="+mn-ea"/>
                <a:cs typeface="Trebuchet MS"/>
              </a:defRPr>
            </a:lvl1pPr>
          </a:lstStyle>
          <a:p>
            <a:pPr fontAlgn="base">
              <a:spcBef>
                <a:spcPct val="0"/>
              </a:spcBef>
              <a:spcAft>
                <a:spcPct val="0"/>
              </a:spcAft>
              <a:defRPr/>
            </a:pPr>
            <a:endParaRPr lang="en-US" dirty="0">
              <a:solidFill>
                <a:srgbClr val="FFFFFF">
                  <a:tint val="75000"/>
                </a:srgb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hangingPunct="1">
              <a:defRPr>
                <a:solidFill>
                  <a:schemeClr val="tx1">
                    <a:tint val="75000"/>
                  </a:schemeClr>
                </a:solidFill>
                <a:latin typeface="Trebuchet MS"/>
                <a:cs typeface="Trebuchet MS"/>
              </a:defRPr>
            </a:lvl1pPr>
          </a:lstStyle>
          <a:p>
            <a:pPr>
              <a:defRPr/>
            </a:pPr>
            <a:fld id="{60E6C0A7-1BC0-42E6-833B-3A936316FB7A}" type="slidenum">
              <a:rPr lang="en-US" smtClean="0">
                <a:solidFill>
                  <a:srgbClr val="FFFFFF">
                    <a:tint val="75000"/>
                  </a:srgbClr>
                </a:solidFill>
              </a:rPr>
              <a:pPr>
                <a:defRPr/>
              </a:pPr>
              <a:t>‹#›</a:t>
            </a:fld>
            <a:endParaRPr lang="en-US" dirty="0">
              <a:solidFill>
                <a:srgbClr val="FFFFFF">
                  <a:tint val="75000"/>
                </a:srgbClr>
              </a:solidFill>
            </a:endParaRPr>
          </a:p>
        </p:txBody>
      </p:sp>
    </p:spTree>
    <p:extLst>
      <p:ext uri="{BB962C8B-B14F-4D97-AF65-F5344CB8AC3E}">
        <p14:creationId xmlns:p14="http://schemas.microsoft.com/office/powerpoint/2010/main" xmlns="" val="367060492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B403A4A-9C80-4D0A-9986-9D9013BC5699}" type="datetimeFigureOut">
              <a:rPr lang="en-US" smtClean="0">
                <a:solidFill>
                  <a:prstClr val="black">
                    <a:tint val="75000"/>
                  </a:prstClr>
                </a:solidFill>
              </a:rPr>
              <a:pPr/>
              <a:t>10/27/2013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2A3111F-3D4D-4D60-BB6B-8FC5BFB66A4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403A4A-9C80-4D0A-9986-9D9013BC5699}" type="datetimeFigureOut">
              <a:rPr lang="en-US" smtClean="0">
                <a:solidFill>
                  <a:prstClr val="black">
                    <a:tint val="75000"/>
                  </a:prstClr>
                </a:solidFill>
              </a:rPr>
              <a:pPr/>
              <a:t>10/27/2013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2A3111F-3D4D-4D60-BB6B-8FC5BFB66A4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403A4A-9C80-4D0A-9986-9D9013BC5699}" type="datetimeFigureOut">
              <a:rPr lang="en-US" smtClean="0">
                <a:solidFill>
                  <a:prstClr val="black">
                    <a:tint val="75000"/>
                  </a:prstClr>
                </a:solidFill>
              </a:rPr>
              <a:pPr/>
              <a:t>10/27/2013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A3111F-3D4D-4D60-BB6B-8FC5BFB66A4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403A4A-9C80-4D0A-9986-9D9013BC5699}" type="datetimeFigureOut">
              <a:rPr lang="en-US" smtClean="0">
                <a:solidFill>
                  <a:prstClr val="black">
                    <a:tint val="75000"/>
                  </a:prstClr>
                </a:solidFill>
              </a:rPr>
              <a:pPr/>
              <a:t>10/27/2013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A3111F-3D4D-4D60-BB6B-8FC5BFB66A4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403A4A-9C80-4D0A-9986-9D9013BC5699}" type="datetimeFigureOut">
              <a:rPr lang="en-US" smtClean="0">
                <a:solidFill>
                  <a:prstClr val="black">
                    <a:tint val="75000"/>
                  </a:prstClr>
                </a:solidFill>
              </a:rPr>
              <a:pPr/>
              <a:t>10/27/2013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A3111F-3D4D-4D60-BB6B-8FC5BFB66A4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403A4A-9C80-4D0A-9986-9D9013BC5699}" type="datetimeFigureOut">
              <a:rPr lang="en-US" smtClean="0">
                <a:solidFill>
                  <a:prstClr val="black">
                    <a:tint val="75000"/>
                  </a:prstClr>
                </a:solidFill>
              </a:rPr>
              <a:pPr/>
              <a:t>10/27/2013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A3111F-3D4D-4D60-BB6B-8FC5BFB66A4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47C9B81F-C347-4BEF-BFDF-29C42F48304A}" type="datetimeFigureOut">
              <a:rPr lang="en-US" smtClean="0">
                <a:solidFill>
                  <a:srgbClr val="DBF5F9">
                    <a:shade val="90000"/>
                  </a:srgbClr>
                </a:solidFill>
              </a:rPr>
              <a:pPr/>
              <a:t>10/27/2013</a:t>
            </a:fld>
            <a:endParaRPr lang="en-US">
              <a:solidFill>
                <a:srgbClr val="DBF5F9">
                  <a:shade val="90000"/>
                </a:srgbClr>
              </a:solidFill>
            </a:endParaRPr>
          </a:p>
        </p:txBody>
      </p:sp>
      <p:sp>
        <p:nvSpPr>
          <p:cNvPr id="19" name="Footer Placeholder 18"/>
          <p:cNvSpPr>
            <a:spLocks noGrp="1"/>
          </p:cNvSpPr>
          <p:nvPr>
            <p:ph type="ftr" sz="quarter" idx="11"/>
          </p:nvPr>
        </p:nvSpPr>
        <p:spPr/>
        <p:txBody>
          <a:bodyPr/>
          <a:lstStyle/>
          <a:p>
            <a:endParaRPr lang="en-US">
              <a:solidFill>
                <a:srgbClr val="DBF5F9">
                  <a:shade val="90000"/>
                </a:srgbClr>
              </a:solidFill>
            </a:endParaRPr>
          </a:p>
        </p:txBody>
      </p:sp>
      <p:sp>
        <p:nvSpPr>
          <p:cNvPr id="27" name="Slide Number Placeholder 26"/>
          <p:cNvSpPr>
            <a:spLocks noGrp="1"/>
          </p:cNvSpPr>
          <p:nvPr>
            <p:ph type="sldNum" sz="quarter" idx="12"/>
          </p:nvPr>
        </p:nvSpPr>
        <p:spPr/>
        <p:txBody>
          <a:bodyPr/>
          <a:lstStyle/>
          <a:p>
            <a:fld id="{042AED99-7FB4-404E-8A97-64753DCE42EC}"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xmlns="" val="1540542877"/>
      </p:ext>
    </p:extLst>
  </p:cSld>
  <p:clrMapOvr>
    <a:overrideClrMapping bg1="dk1" tx1="lt1" bg2="dk2" tx2="lt2" accent1="accent1" accent2="accent2" accent3="accent3" accent4="accent4" accent5="accent5" accent6="accent6" hlink="hlink" folHlink="folHlink"/>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7C9B81F-C347-4BEF-BFDF-29C42F48304A}" type="datetimeFigureOut">
              <a:rPr lang="en-US" smtClean="0">
                <a:solidFill>
                  <a:srgbClr val="04617B">
                    <a:shade val="90000"/>
                  </a:srgbClr>
                </a:solidFill>
              </a:rPr>
              <a:pPr/>
              <a:t>10/27/2013</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042AED99-7FB4-404E-8A97-64753DCE42EC}"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xmlns="" val="157494401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47C9B81F-C347-4BEF-BFDF-29C42F48304A}" type="datetimeFigureOut">
              <a:rPr lang="en-US" smtClean="0">
                <a:solidFill>
                  <a:srgbClr val="DBF5F9">
                    <a:shade val="90000"/>
                  </a:srgbClr>
                </a:solidFill>
              </a:rPr>
              <a:pPr/>
              <a:t>10/27/2013</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042AED99-7FB4-404E-8A97-64753DCE42EC}"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xmlns="" val="1877642319"/>
      </p:ext>
    </p:extLst>
  </p:cSld>
  <p:clrMapOvr>
    <a:overrideClrMapping bg1="dk1" tx1="lt1" bg2="dk2" tx2="lt2" accent1="accent1" accent2="accent2" accent3="accent3" accent4="accent4" accent5="accent5" accent6="accent6" hlink="hlink" folHlink="folHlink"/>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7C9B81F-C347-4BEF-BFDF-29C42F48304A}" type="datetimeFigureOut">
              <a:rPr lang="en-US" smtClean="0">
                <a:solidFill>
                  <a:srgbClr val="04617B">
                    <a:shade val="90000"/>
                  </a:srgbClr>
                </a:solidFill>
              </a:rPr>
              <a:pPr/>
              <a:t>10/27/2013</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042AED99-7FB4-404E-8A97-64753DCE42EC}"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xmlns="" val="26327912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atin typeface="Trebuchet MS"/>
                <a:ea typeface="+mn-ea"/>
                <a:cs typeface="Trebuchet MS"/>
              </a:defRPr>
            </a:lvl1pPr>
          </a:lstStyle>
          <a:p>
            <a:pPr fontAlgn="base">
              <a:spcBef>
                <a:spcPct val="0"/>
              </a:spcBef>
              <a:spcAft>
                <a:spcPct val="0"/>
              </a:spcAft>
              <a:defRPr/>
            </a:pPr>
            <a:fld id="{15DE1629-1C99-4B1F-AFFF-6254E8E178E9}" type="datetimeFigureOut">
              <a:rPr lang="en-US" smtClean="0">
                <a:solidFill>
                  <a:srgbClr val="FFFFFF"/>
                </a:solidFill>
              </a:rPr>
              <a:pPr fontAlgn="base">
                <a:spcBef>
                  <a:spcPct val="0"/>
                </a:spcBef>
                <a:spcAft>
                  <a:spcPct val="0"/>
                </a:spcAft>
                <a:defRPr/>
              </a:pPr>
              <a:t>10/27/2013</a:t>
            </a:fld>
            <a:endParaRPr lang="en-US" dirty="0">
              <a:solidFill>
                <a:srgbClr val="FFFFFF"/>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atin typeface="Trebuchet MS"/>
                <a:ea typeface="+mn-ea"/>
                <a:cs typeface="Trebuchet MS"/>
              </a:defRPr>
            </a:lvl1pPr>
          </a:lstStyle>
          <a:p>
            <a:pPr fontAlgn="base">
              <a:spcBef>
                <a:spcPct val="0"/>
              </a:spcBef>
              <a:spcAft>
                <a:spcPct val="0"/>
              </a:spcAft>
              <a:defRPr/>
            </a:pPr>
            <a:endParaRPr lang="en-US" dirty="0">
              <a:solidFill>
                <a:srgbClr val="FFFFFF"/>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hangingPunct="1">
              <a:defRPr>
                <a:solidFill>
                  <a:schemeClr val="tx1"/>
                </a:solidFill>
                <a:latin typeface="Trebuchet MS"/>
                <a:cs typeface="Trebuchet MS"/>
              </a:defRPr>
            </a:lvl1pPr>
          </a:lstStyle>
          <a:p>
            <a:pPr>
              <a:defRPr/>
            </a:pPr>
            <a:fld id="{CB365D88-BA37-4F4C-A0E5-9098911B5E2A}"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xmlns="" val="279313171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47C9B81F-C347-4BEF-BFDF-29C42F48304A}" type="datetimeFigureOut">
              <a:rPr lang="en-US" smtClean="0">
                <a:solidFill>
                  <a:srgbClr val="04617B">
                    <a:shade val="90000"/>
                  </a:srgbClr>
                </a:solidFill>
              </a:rPr>
              <a:pPr/>
              <a:t>10/27/2013</a:t>
            </a:fld>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endParaRPr lang="en-US" dirty="0">
              <a:solidFill>
                <a:srgbClr val="04617B">
                  <a:shade val="90000"/>
                </a:srgbClr>
              </a:solidFill>
            </a:endParaRPr>
          </a:p>
        </p:txBody>
      </p:sp>
      <p:sp>
        <p:nvSpPr>
          <p:cNvPr id="9" name="Slide Number Placeholder 8"/>
          <p:cNvSpPr>
            <a:spLocks noGrp="1"/>
          </p:cNvSpPr>
          <p:nvPr>
            <p:ph type="sldNum" sz="quarter" idx="12"/>
          </p:nvPr>
        </p:nvSpPr>
        <p:spPr/>
        <p:txBody>
          <a:bodyPr/>
          <a:lstStyle/>
          <a:p>
            <a:fld id="{042AED99-7FB4-404E-8A97-64753DCE42EC}"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xmlns="" val="138598815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47C9B81F-C347-4BEF-BFDF-29C42F48304A}" type="datetimeFigureOut">
              <a:rPr lang="en-US" smtClean="0">
                <a:solidFill>
                  <a:srgbClr val="04617B">
                    <a:shade val="90000"/>
                  </a:srgbClr>
                </a:solidFill>
              </a:rPr>
              <a:pPr/>
              <a:t>10/27/2013</a:t>
            </a:fld>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042AED99-7FB4-404E-8A97-64753DCE42EC}"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xmlns="" val="505905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C9B81F-C347-4BEF-BFDF-29C42F48304A}" type="datetimeFigureOut">
              <a:rPr lang="en-US" smtClean="0">
                <a:solidFill>
                  <a:srgbClr val="04617B">
                    <a:shade val="90000"/>
                  </a:srgbClr>
                </a:solidFill>
              </a:rPr>
              <a:pPr/>
              <a:t>10/27/2013</a:t>
            </a:fld>
            <a:endParaRPr lang="en-US">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042AED99-7FB4-404E-8A97-64753DCE42EC}"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xmlns="" val="130571672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7C9B81F-C347-4BEF-BFDF-29C42F48304A}" type="datetimeFigureOut">
              <a:rPr lang="en-US" smtClean="0">
                <a:solidFill>
                  <a:srgbClr val="04617B">
                    <a:shade val="90000"/>
                  </a:srgbClr>
                </a:solidFill>
              </a:rPr>
              <a:pPr/>
              <a:t>10/27/2013</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042AED99-7FB4-404E-8A97-64753DCE42EC}"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xmlns="" val="110630839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47C9B81F-C347-4BEF-BFDF-29C42F48304A}" type="datetimeFigureOut">
              <a:rPr lang="en-US" smtClean="0">
                <a:solidFill>
                  <a:srgbClr val="04617B">
                    <a:shade val="90000"/>
                  </a:srgbClr>
                </a:solidFill>
              </a:rPr>
              <a:pPr/>
              <a:t>10/27/2013</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042AED99-7FB4-404E-8A97-64753DCE42EC}" type="slidenum">
              <a:rPr lang="en-US" smtClean="0">
                <a:solidFill>
                  <a:srgbClr val="04617B">
                    <a:shade val="90000"/>
                  </a:srgbClr>
                </a:solidFill>
              </a:rPr>
              <a:pPr/>
              <a:t>‹#›</a:t>
            </a:fld>
            <a:endParaRPr lang="en-US">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defTabSz="457200"/>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defTabSz="457200"/>
            <a:endParaRPr lang="en-US">
              <a:solidFill>
                <a:prstClr val="black"/>
              </a:solidFill>
            </a:endParaRPr>
          </a:p>
        </p:txBody>
      </p:sp>
    </p:spTree>
    <p:extLst>
      <p:ext uri="{BB962C8B-B14F-4D97-AF65-F5344CB8AC3E}">
        <p14:creationId xmlns:p14="http://schemas.microsoft.com/office/powerpoint/2010/main" xmlns="" val="67512487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7C9B81F-C347-4BEF-BFDF-29C42F48304A}" type="datetimeFigureOut">
              <a:rPr lang="en-US" smtClean="0">
                <a:solidFill>
                  <a:srgbClr val="04617B">
                    <a:shade val="90000"/>
                  </a:srgbClr>
                </a:solidFill>
              </a:rPr>
              <a:pPr/>
              <a:t>10/27/2013</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042AED99-7FB4-404E-8A97-64753DCE42EC}"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xmlns="" val="399171227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7C9B81F-C347-4BEF-BFDF-29C42F48304A}" type="datetimeFigureOut">
              <a:rPr lang="en-US" smtClean="0">
                <a:solidFill>
                  <a:srgbClr val="04617B">
                    <a:shade val="90000"/>
                  </a:srgbClr>
                </a:solidFill>
              </a:rPr>
              <a:pPr/>
              <a:t>10/27/2013</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042AED99-7FB4-404E-8A97-64753DCE42EC}"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xmlns="" val="36056170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atin typeface="Trebuchet MS"/>
                <a:ea typeface="+mn-ea"/>
                <a:cs typeface="Trebuchet MS"/>
              </a:defRPr>
            </a:lvl1pPr>
          </a:lstStyle>
          <a:p>
            <a:pPr fontAlgn="base">
              <a:spcBef>
                <a:spcPct val="0"/>
              </a:spcBef>
              <a:spcAft>
                <a:spcPct val="0"/>
              </a:spcAft>
              <a:defRPr/>
            </a:pPr>
            <a:fld id="{3BD3EF6C-EE89-44D5-BA46-FEB354C90372}" type="datetimeFigureOut">
              <a:rPr lang="en-US" smtClean="0">
                <a:solidFill>
                  <a:srgbClr val="FFFFFF"/>
                </a:solidFill>
              </a:rPr>
              <a:pPr fontAlgn="base">
                <a:spcBef>
                  <a:spcPct val="0"/>
                </a:spcBef>
                <a:spcAft>
                  <a:spcPct val="0"/>
                </a:spcAft>
                <a:defRPr/>
              </a:pPr>
              <a:t>10/27/2013</a:t>
            </a:fld>
            <a:endParaRPr lang="en-US" dirty="0">
              <a:solidFill>
                <a:srgbClr val="FFFFFF"/>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atin typeface="Trebuchet MS"/>
                <a:ea typeface="+mn-ea"/>
                <a:cs typeface="Trebuchet MS"/>
              </a:defRPr>
            </a:lvl1pPr>
          </a:lstStyle>
          <a:p>
            <a:pPr fontAlgn="base">
              <a:spcBef>
                <a:spcPct val="0"/>
              </a:spcBef>
              <a:spcAft>
                <a:spcPct val="0"/>
              </a:spcAft>
              <a:defRPr/>
            </a:pPr>
            <a:endParaRPr lang="en-US" dirty="0">
              <a:solidFill>
                <a:srgbClr val="FFFFFF"/>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hangingPunct="1">
              <a:defRPr>
                <a:solidFill>
                  <a:schemeClr val="tx1"/>
                </a:solidFill>
                <a:latin typeface="Trebuchet MS"/>
                <a:cs typeface="Trebuchet MS"/>
              </a:defRPr>
            </a:lvl1pPr>
          </a:lstStyle>
          <a:p>
            <a:pPr>
              <a:defRPr/>
            </a:pPr>
            <a:fld id="{0566A9AB-9851-4E9C-B20C-31A803C12FDD}"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xmlns="" val="37737299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atin typeface="Trebuchet MS"/>
                <a:ea typeface="+mn-ea"/>
                <a:cs typeface="Trebuchet MS"/>
              </a:defRPr>
            </a:lvl1pPr>
          </a:lstStyle>
          <a:p>
            <a:pPr fontAlgn="base">
              <a:spcBef>
                <a:spcPct val="0"/>
              </a:spcBef>
              <a:spcAft>
                <a:spcPct val="0"/>
              </a:spcAft>
              <a:defRPr/>
            </a:pPr>
            <a:fld id="{318287EE-05D9-49A4-9EF6-FE521B1F75B3}" type="datetimeFigureOut">
              <a:rPr lang="en-US" smtClean="0">
                <a:solidFill>
                  <a:srgbClr val="FFFFFF"/>
                </a:solidFill>
              </a:rPr>
              <a:pPr fontAlgn="base">
                <a:spcBef>
                  <a:spcPct val="0"/>
                </a:spcBef>
                <a:spcAft>
                  <a:spcPct val="0"/>
                </a:spcAft>
                <a:defRPr/>
              </a:pPr>
              <a:t>10/27/2013</a:t>
            </a:fld>
            <a:endParaRPr lang="en-US" dirty="0">
              <a:solidFill>
                <a:srgbClr val="FFFFFF"/>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atin typeface="Trebuchet MS"/>
                <a:ea typeface="+mn-ea"/>
                <a:cs typeface="Trebuchet MS"/>
              </a:defRPr>
            </a:lvl1pPr>
          </a:lstStyle>
          <a:p>
            <a:pPr fontAlgn="base">
              <a:spcBef>
                <a:spcPct val="0"/>
              </a:spcBef>
              <a:spcAft>
                <a:spcPct val="0"/>
              </a:spcAft>
              <a:defRPr/>
            </a:pPr>
            <a:endParaRPr lang="en-US" dirty="0">
              <a:solidFill>
                <a:srgbClr val="FFFFFF"/>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hangingPunct="1">
              <a:defRPr>
                <a:solidFill>
                  <a:schemeClr val="tx1"/>
                </a:solidFill>
                <a:latin typeface="Trebuchet MS"/>
                <a:cs typeface="Trebuchet MS"/>
              </a:defRPr>
            </a:lvl1pPr>
          </a:lstStyle>
          <a:p>
            <a:pPr>
              <a:defRPr/>
            </a:pPr>
            <a:fld id="{977BFDB0-607D-4BF0-A4F0-27E248E0EE75}"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xmlns="" val="10154821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atin typeface="Trebuchet MS"/>
                <a:ea typeface="+mn-ea"/>
                <a:cs typeface="Trebuchet MS"/>
              </a:defRPr>
            </a:lvl1pPr>
          </a:lstStyle>
          <a:p>
            <a:pPr fontAlgn="base">
              <a:spcBef>
                <a:spcPct val="0"/>
              </a:spcBef>
              <a:spcAft>
                <a:spcPct val="0"/>
              </a:spcAft>
              <a:defRPr/>
            </a:pPr>
            <a:fld id="{6333A204-6093-4EA2-9496-3F2EA80E5CED}" type="datetimeFigureOut">
              <a:rPr lang="en-US" smtClean="0">
                <a:solidFill>
                  <a:srgbClr val="FFFFFF"/>
                </a:solidFill>
              </a:rPr>
              <a:pPr fontAlgn="base">
                <a:spcBef>
                  <a:spcPct val="0"/>
                </a:spcBef>
                <a:spcAft>
                  <a:spcPct val="0"/>
                </a:spcAft>
                <a:defRPr/>
              </a:pPr>
              <a:t>10/27/2013</a:t>
            </a:fld>
            <a:endParaRPr lang="en-US" dirty="0">
              <a:solidFill>
                <a:srgbClr val="FFFFFF"/>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atin typeface="Trebuchet MS"/>
                <a:ea typeface="+mn-ea"/>
                <a:cs typeface="Trebuchet MS"/>
              </a:defRPr>
            </a:lvl1pPr>
          </a:lstStyle>
          <a:p>
            <a:pPr fontAlgn="base">
              <a:spcBef>
                <a:spcPct val="0"/>
              </a:spcBef>
              <a:spcAft>
                <a:spcPct val="0"/>
              </a:spcAft>
              <a:defRPr/>
            </a:pPr>
            <a:endParaRPr lang="en-US" dirty="0">
              <a:solidFill>
                <a:srgbClr val="FFFFFF"/>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hangingPunct="1">
              <a:defRPr>
                <a:solidFill>
                  <a:schemeClr val="tx1"/>
                </a:solidFill>
                <a:latin typeface="Trebuchet MS"/>
                <a:cs typeface="Trebuchet MS"/>
              </a:defRPr>
            </a:lvl1pPr>
          </a:lstStyle>
          <a:p>
            <a:pPr>
              <a:defRPr/>
            </a:pPr>
            <a:fld id="{642C3DC3-0FE7-4D52-BC7B-0CC5F415205F}"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xmlns="" val="36953145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solidFill>
                  <a:schemeClr val="tx1">
                    <a:tint val="75000"/>
                  </a:schemeClr>
                </a:solidFill>
                <a:latin typeface="Trebuchet MS"/>
                <a:ea typeface="+mn-ea"/>
                <a:cs typeface="Trebuchet MS"/>
              </a:defRPr>
            </a:lvl1pPr>
          </a:lstStyle>
          <a:p>
            <a:pPr fontAlgn="base">
              <a:spcBef>
                <a:spcPct val="0"/>
              </a:spcBef>
              <a:spcAft>
                <a:spcPct val="0"/>
              </a:spcAft>
              <a:defRPr/>
            </a:pPr>
            <a:fld id="{C8438F5A-C613-4DA8-8E88-F265E0DC484A}" type="datetimeFigureOut">
              <a:rPr lang="en-US" smtClean="0">
                <a:solidFill>
                  <a:srgbClr val="FFFFFF">
                    <a:tint val="75000"/>
                  </a:srgbClr>
                </a:solidFill>
              </a:rPr>
              <a:pPr fontAlgn="base">
                <a:spcBef>
                  <a:spcPct val="0"/>
                </a:spcBef>
                <a:spcAft>
                  <a:spcPct val="0"/>
                </a:spcAft>
                <a:defRPr/>
              </a:pPr>
              <a:t>10/27/2013</a:t>
            </a:fld>
            <a:endParaRPr lang="en-US" dirty="0">
              <a:solidFill>
                <a:srgbClr val="FFFFFF">
                  <a:tint val="75000"/>
                </a:srgbClr>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solidFill>
                  <a:schemeClr val="tx1">
                    <a:tint val="75000"/>
                  </a:schemeClr>
                </a:solidFill>
                <a:latin typeface="Trebuchet MS"/>
                <a:ea typeface="+mn-ea"/>
                <a:cs typeface="Trebuchet MS"/>
              </a:defRPr>
            </a:lvl1pPr>
          </a:lstStyle>
          <a:p>
            <a:pPr fontAlgn="base">
              <a:spcBef>
                <a:spcPct val="0"/>
              </a:spcBef>
              <a:spcAft>
                <a:spcPct val="0"/>
              </a:spcAft>
              <a:defRPr/>
            </a:pPr>
            <a:endParaRPr lang="en-US" dirty="0">
              <a:solidFill>
                <a:srgbClr val="FFFFFF">
                  <a:tint val="75000"/>
                </a:srgb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hangingPunct="1">
              <a:defRPr>
                <a:solidFill>
                  <a:schemeClr val="tx1">
                    <a:tint val="75000"/>
                  </a:schemeClr>
                </a:solidFill>
                <a:latin typeface="Trebuchet MS"/>
                <a:cs typeface="Trebuchet MS"/>
              </a:defRPr>
            </a:lvl1pPr>
          </a:lstStyle>
          <a:p>
            <a:pPr>
              <a:defRPr/>
            </a:pPr>
            <a:fld id="{0ED5CE56-AD66-4576-A2EC-B58574558673}" type="slidenum">
              <a:rPr lang="en-US" smtClean="0">
                <a:solidFill>
                  <a:srgbClr val="FFFFFF">
                    <a:tint val="75000"/>
                  </a:srgbClr>
                </a:solidFill>
              </a:rPr>
              <a:pPr>
                <a:defRPr/>
              </a:pPr>
              <a:t>‹#›</a:t>
            </a:fld>
            <a:endParaRPr lang="en-US" dirty="0">
              <a:solidFill>
                <a:srgbClr val="FFFFFF">
                  <a:tint val="75000"/>
                </a:srgbClr>
              </a:solidFill>
            </a:endParaRPr>
          </a:p>
        </p:txBody>
      </p:sp>
    </p:spTree>
    <p:extLst>
      <p:ext uri="{BB962C8B-B14F-4D97-AF65-F5344CB8AC3E}">
        <p14:creationId xmlns:p14="http://schemas.microsoft.com/office/powerpoint/2010/main" xmlns="" val="2097841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atin typeface="Trebuchet MS"/>
                <a:ea typeface="+mn-ea"/>
                <a:cs typeface="Trebuchet MS"/>
              </a:defRPr>
            </a:lvl1pPr>
          </a:lstStyle>
          <a:p>
            <a:pPr fontAlgn="base">
              <a:spcBef>
                <a:spcPct val="0"/>
              </a:spcBef>
              <a:spcAft>
                <a:spcPct val="0"/>
              </a:spcAft>
              <a:defRPr/>
            </a:pPr>
            <a:fld id="{22CF9DBA-6FB9-4E95-8386-36085A4C46BE}" type="datetimeFigureOut">
              <a:rPr lang="en-US" smtClean="0">
                <a:solidFill>
                  <a:srgbClr val="FFFFFF"/>
                </a:solidFill>
              </a:rPr>
              <a:pPr fontAlgn="base">
                <a:spcBef>
                  <a:spcPct val="0"/>
                </a:spcBef>
                <a:spcAft>
                  <a:spcPct val="0"/>
                </a:spcAft>
                <a:defRPr/>
              </a:pPr>
              <a:t>10/27/2013</a:t>
            </a:fld>
            <a:endParaRPr lang="en-US" dirty="0">
              <a:solidFill>
                <a:srgbClr val="FFFFFF"/>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atin typeface="Trebuchet MS"/>
                <a:ea typeface="+mn-ea"/>
                <a:cs typeface="Trebuchet MS"/>
              </a:defRPr>
            </a:lvl1pPr>
          </a:lstStyle>
          <a:p>
            <a:pPr fontAlgn="base">
              <a:spcBef>
                <a:spcPct val="0"/>
              </a:spcBef>
              <a:spcAft>
                <a:spcPct val="0"/>
              </a:spcAft>
              <a:defRPr/>
            </a:pPr>
            <a:endParaRPr lang="en-US" dirty="0">
              <a:solidFill>
                <a:srgbClr val="FFFFFF"/>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hangingPunct="1">
              <a:defRPr>
                <a:solidFill>
                  <a:schemeClr val="tx1"/>
                </a:solidFill>
                <a:latin typeface="Trebuchet MS"/>
                <a:cs typeface="Trebuchet MS"/>
              </a:defRPr>
            </a:lvl1pPr>
          </a:lstStyle>
          <a:p>
            <a:pPr>
              <a:defRPr/>
            </a:pPr>
            <a:fld id="{8F4841C5-8C68-464C-B216-79DC6E8148E6}"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xmlns="" val="640356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22852124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atin typeface="Trebuchet MS"/>
                <a:ea typeface="+mn-ea"/>
                <a:cs typeface="Trebuchet MS"/>
              </a:defRPr>
            </a:lvl1pPr>
          </a:lstStyle>
          <a:p>
            <a:pPr fontAlgn="base">
              <a:spcBef>
                <a:spcPct val="0"/>
              </a:spcBef>
              <a:spcAft>
                <a:spcPct val="0"/>
              </a:spcAft>
              <a:defRPr/>
            </a:pPr>
            <a:fld id="{746BAF61-9D53-4D6B-A0E7-1CE4A702E48E}" type="datetimeFigureOut">
              <a:rPr lang="en-US" smtClean="0">
                <a:solidFill>
                  <a:srgbClr val="FFFFFF"/>
                </a:solidFill>
              </a:rPr>
              <a:pPr fontAlgn="base">
                <a:spcBef>
                  <a:spcPct val="0"/>
                </a:spcBef>
                <a:spcAft>
                  <a:spcPct val="0"/>
                </a:spcAft>
                <a:defRPr/>
              </a:pPr>
              <a:t>10/27/2013</a:t>
            </a:fld>
            <a:endParaRPr lang="en-US" dirty="0">
              <a:solidFill>
                <a:srgbClr val="FFFFFF"/>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atin typeface="Trebuchet MS"/>
                <a:ea typeface="+mn-ea"/>
                <a:cs typeface="Trebuchet MS"/>
              </a:defRPr>
            </a:lvl1pPr>
          </a:lstStyle>
          <a:p>
            <a:pPr fontAlgn="base">
              <a:spcBef>
                <a:spcPct val="0"/>
              </a:spcBef>
              <a:spcAft>
                <a:spcPct val="0"/>
              </a:spcAft>
              <a:defRPr/>
            </a:pPr>
            <a:endParaRPr lang="en-US" dirty="0">
              <a:solidFill>
                <a:srgbClr val="FFFFFF"/>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hangingPunct="1">
              <a:defRPr>
                <a:solidFill>
                  <a:schemeClr val="tx1"/>
                </a:solidFill>
                <a:latin typeface="Trebuchet MS"/>
                <a:cs typeface="Trebuchet MS"/>
              </a:defRPr>
            </a:lvl1pPr>
          </a:lstStyle>
          <a:p>
            <a:pPr>
              <a:defRPr/>
            </a:pPr>
            <a:fld id="{1DE748EE-C45F-4833-9C45-370F748DE12D}"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xmlns="" val="5603811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atin typeface="Trebuchet MS"/>
                <a:ea typeface="+mn-ea"/>
                <a:cs typeface="Trebuchet MS"/>
              </a:defRPr>
            </a:lvl1pPr>
          </a:lstStyle>
          <a:p>
            <a:pPr fontAlgn="base">
              <a:spcBef>
                <a:spcPct val="0"/>
              </a:spcBef>
              <a:spcAft>
                <a:spcPct val="0"/>
              </a:spcAft>
              <a:defRPr/>
            </a:pPr>
            <a:fld id="{C7A2248F-CE17-4FFE-88EB-14939A3DD809}" type="datetimeFigureOut">
              <a:rPr lang="en-US" smtClean="0">
                <a:solidFill>
                  <a:srgbClr val="FFFFFF"/>
                </a:solidFill>
              </a:rPr>
              <a:pPr fontAlgn="base">
                <a:spcBef>
                  <a:spcPct val="0"/>
                </a:spcBef>
                <a:spcAft>
                  <a:spcPct val="0"/>
                </a:spcAft>
                <a:defRPr/>
              </a:pPr>
              <a:t>10/27/2013</a:t>
            </a:fld>
            <a:endParaRPr lang="en-US" dirty="0">
              <a:solidFill>
                <a:srgbClr val="FFFFFF"/>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atin typeface="Trebuchet MS"/>
                <a:ea typeface="+mn-ea"/>
                <a:cs typeface="Trebuchet MS"/>
              </a:defRPr>
            </a:lvl1pPr>
          </a:lstStyle>
          <a:p>
            <a:pPr fontAlgn="base">
              <a:spcBef>
                <a:spcPct val="0"/>
              </a:spcBef>
              <a:spcAft>
                <a:spcPct val="0"/>
              </a:spcAft>
              <a:defRPr/>
            </a:pPr>
            <a:endParaRPr lang="en-US" dirty="0">
              <a:solidFill>
                <a:srgbClr val="FFFFFF"/>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hangingPunct="1">
              <a:defRPr>
                <a:solidFill>
                  <a:schemeClr val="tx1"/>
                </a:solidFill>
                <a:latin typeface="Trebuchet MS"/>
                <a:cs typeface="Trebuchet MS"/>
              </a:defRPr>
            </a:lvl1pPr>
          </a:lstStyle>
          <a:p>
            <a:pPr>
              <a:defRPr/>
            </a:pPr>
            <a:fld id="{7DE3F6F3-4A62-4EA2-8791-79A59FA17C44}"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xmlns="" val="11211295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atin typeface="Trebuchet MS"/>
                <a:ea typeface="+mn-ea"/>
                <a:cs typeface="Trebuchet MS"/>
              </a:defRPr>
            </a:lvl1pPr>
          </a:lstStyle>
          <a:p>
            <a:pPr fontAlgn="base">
              <a:spcBef>
                <a:spcPct val="0"/>
              </a:spcBef>
              <a:spcAft>
                <a:spcPct val="0"/>
              </a:spcAft>
              <a:defRPr/>
            </a:pPr>
            <a:fld id="{2B93B6FA-AADA-458F-BFE1-EDC3270F5D1F}" type="datetimeFigureOut">
              <a:rPr lang="en-US" smtClean="0">
                <a:solidFill>
                  <a:srgbClr val="FFFFFF"/>
                </a:solidFill>
              </a:rPr>
              <a:pPr fontAlgn="base">
                <a:spcBef>
                  <a:spcPct val="0"/>
                </a:spcBef>
                <a:spcAft>
                  <a:spcPct val="0"/>
                </a:spcAft>
                <a:defRPr/>
              </a:pPr>
              <a:t>10/27/2013</a:t>
            </a:fld>
            <a:endParaRPr lang="en-US" dirty="0">
              <a:solidFill>
                <a:srgbClr val="FFFFFF"/>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atin typeface="Trebuchet MS"/>
                <a:ea typeface="+mn-ea"/>
                <a:cs typeface="Trebuchet MS"/>
              </a:defRPr>
            </a:lvl1pPr>
          </a:lstStyle>
          <a:p>
            <a:pPr fontAlgn="base">
              <a:spcBef>
                <a:spcPct val="0"/>
              </a:spcBef>
              <a:spcAft>
                <a:spcPct val="0"/>
              </a:spcAft>
              <a:defRPr/>
            </a:pPr>
            <a:endParaRPr lang="en-US" dirty="0">
              <a:solidFill>
                <a:srgbClr val="FFFFFF"/>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hangingPunct="1">
              <a:defRPr>
                <a:solidFill>
                  <a:schemeClr val="tx1"/>
                </a:solidFill>
                <a:latin typeface="Trebuchet MS"/>
                <a:cs typeface="Trebuchet MS"/>
              </a:defRPr>
            </a:lvl1pPr>
          </a:lstStyle>
          <a:p>
            <a:pPr>
              <a:defRPr/>
            </a:pPr>
            <a:fld id="{B0F572D4-C897-46EE-B004-0A145CB51A88}"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xmlns="" val="6435714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atin typeface="Trebuchet MS"/>
                <a:ea typeface="+mn-ea"/>
                <a:cs typeface="Trebuchet MS"/>
              </a:defRPr>
            </a:lvl1pPr>
          </a:lstStyle>
          <a:p>
            <a:pPr fontAlgn="base">
              <a:spcBef>
                <a:spcPct val="0"/>
              </a:spcBef>
              <a:spcAft>
                <a:spcPct val="0"/>
              </a:spcAft>
              <a:defRPr/>
            </a:pPr>
            <a:fld id="{D82EFD49-314F-48A8-98B6-ACE5A08DEC7C}" type="datetimeFigureOut">
              <a:rPr lang="en-US" smtClean="0">
                <a:solidFill>
                  <a:srgbClr val="FFFFFF"/>
                </a:solidFill>
              </a:rPr>
              <a:pPr fontAlgn="base">
                <a:spcBef>
                  <a:spcPct val="0"/>
                </a:spcBef>
                <a:spcAft>
                  <a:spcPct val="0"/>
                </a:spcAft>
                <a:defRPr/>
              </a:pPr>
              <a:t>10/27/2013</a:t>
            </a:fld>
            <a:endParaRPr lang="en-US" dirty="0">
              <a:solidFill>
                <a:srgbClr val="FFFFFF"/>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atin typeface="Trebuchet MS"/>
                <a:ea typeface="+mn-ea"/>
                <a:cs typeface="Trebuchet MS"/>
              </a:defRPr>
            </a:lvl1pPr>
          </a:lstStyle>
          <a:p>
            <a:pPr fontAlgn="base">
              <a:spcBef>
                <a:spcPct val="0"/>
              </a:spcBef>
              <a:spcAft>
                <a:spcPct val="0"/>
              </a:spcAft>
              <a:defRPr/>
            </a:pPr>
            <a:endParaRPr lang="en-US" dirty="0">
              <a:solidFill>
                <a:srgbClr val="FFFFFF"/>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hangingPunct="1">
              <a:defRPr>
                <a:solidFill>
                  <a:schemeClr val="tx1"/>
                </a:solidFill>
                <a:latin typeface="Trebuchet MS"/>
                <a:cs typeface="Trebuchet MS"/>
              </a:defRPr>
            </a:lvl1pPr>
          </a:lstStyle>
          <a:p>
            <a:pPr>
              <a:defRPr/>
            </a:pPr>
            <a:fld id="{9687A6B2-9539-4C14-86F7-4B00A93BC317}"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xmlns="" val="1047414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atin typeface="Trebuchet MS"/>
                <a:ea typeface="+mn-ea"/>
                <a:cs typeface="Trebuchet MS"/>
              </a:defRPr>
            </a:lvl1pPr>
          </a:lstStyle>
          <a:p>
            <a:pPr fontAlgn="base">
              <a:spcBef>
                <a:spcPct val="0"/>
              </a:spcBef>
              <a:spcAft>
                <a:spcPct val="0"/>
              </a:spcAft>
              <a:defRPr/>
            </a:pPr>
            <a:fld id="{E2B49728-8731-4439-A94D-85580F1E9B65}" type="datetimeFigureOut">
              <a:rPr lang="en-US" smtClean="0">
                <a:solidFill>
                  <a:srgbClr val="FFFFFF"/>
                </a:solidFill>
              </a:rPr>
              <a:pPr fontAlgn="base">
                <a:spcBef>
                  <a:spcPct val="0"/>
                </a:spcBef>
                <a:spcAft>
                  <a:spcPct val="0"/>
                </a:spcAft>
                <a:defRPr/>
              </a:pPr>
              <a:t>10/27/2013</a:t>
            </a:fld>
            <a:endParaRPr lang="en-US" dirty="0">
              <a:solidFill>
                <a:srgbClr val="FFFFFF"/>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atin typeface="Trebuchet MS"/>
                <a:ea typeface="+mn-ea"/>
                <a:cs typeface="Trebuchet MS"/>
              </a:defRPr>
            </a:lvl1pPr>
          </a:lstStyle>
          <a:p>
            <a:pPr fontAlgn="base">
              <a:spcBef>
                <a:spcPct val="0"/>
              </a:spcBef>
              <a:spcAft>
                <a:spcPct val="0"/>
              </a:spcAft>
              <a:defRPr/>
            </a:pPr>
            <a:endParaRPr lang="en-US" dirty="0">
              <a:solidFill>
                <a:srgbClr val="FFFFFF"/>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hangingPunct="1">
              <a:defRPr>
                <a:solidFill>
                  <a:schemeClr val="tx1"/>
                </a:solidFill>
                <a:latin typeface="Trebuchet MS"/>
                <a:cs typeface="Trebuchet MS"/>
              </a:defRPr>
            </a:lvl1pPr>
          </a:lstStyle>
          <a:p>
            <a:pPr>
              <a:defRPr/>
            </a:pPr>
            <a:fld id="{613FEF4D-A97F-4BF5-976C-2B23E0D60EE0}"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xmlns="" val="5685774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a:defRPr sz="1200">
                <a:solidFill>
                  <a:prstClr val="black">
                    <a:tint val="75000"/>
                  </a:prstClr>
                </a:solidFill>
                <a:latin typeface="Trebuchet MS"/>
                <a:ea typeface="+mn-ea"/>
              </a:defRPr>
            </a:lvl1pPr>
          </a:lstStyle>
          <a:p>
            <a:pPr fontAlgn="base">
              <a:spcBef>
                <a:spcPct val="0"/>
              </a:spcBef>
              <a:spcAft>
                <a:spcPct val="0"/>
              </a:spcAft>
              <a:defRPr/>
            </a:pPr>
            <a:fld id="{1E726A31-C785-44B1-941F-B0D561CD2135}" type="datetimeFigureOut">
              <a:rPr lang="en-US" smtClean="0"/>
              <a:pPr fontAlgn="base">
                <a:spcBef>
                  <a:spcPct val="0"/>
                </a:spcBef>
                <a:spcAft>
                  <a:spcPct val="0"/>
                </a:spcAft>
                <a:defRPr/>
              </a:pPr>
              <a:t>10/27/2013</a:t>
            </a:fld>
            <a:endParaRPr lang="en-US" dirty="0"/>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algn="ctr">
              <a:defRPr sz="1200">
                <a:solidFill>
                  <a:prstClr val="black">
                    <a:tint val="75000"/>
                  </a:prstClr>
                </a:solidFill>
                <a:latin typeface="Trebuchet MS"/>
                <a:ea typeface="+mn-ea"/>
              </a:defRPr>
            </a:lvl1pPr>
          </a:lstStyle>
          <a:p>
            <a:pPr fontAlgn="base">
              <a:spcBef>
                <a:spcPct val="0"/>
              </a:spcBef>
              <a:spcAft>
                <a:spcPct val="0"/>
              </a:spcAft>
              <a:defRPr/>
            </a:pP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sz="1200">
                <a:solidFill>
                  <a:prstClr val="black">
                    <a:tint val="75000"/>
                  </a:prstClr>
                </a:solidFill>
                <a:latin typeface="Trebuchet MS"/>
                <a:ea typeface="+mn-ea"/>
              </a:defRPr>
            </a:lvl1pPr>
          </a:lstStyle>
          <a:p>
            <a:pPr>
              <a:defRPr/>
            </a:pPr>
            <a:fld id="{7AF9B44B-CC8F-4CBE-B103-9892E3A4AD24}" type="slidenum">
              <a:rPr lang="en-US" smtClean="0"/>
              <a:pPr>
                <a:defRPr/>
              </a:pPr>
              <a:t>‹#›</a:t>
            </a:fld>
            <a:endParaRPr lang="en-US" dirty="0"/>
          </a:p>
        </p:txBody>
      </p:sp>
    </p:spTree>
    <p:extLst>
      <p:ext uri="{BB962C8B-B14F-4D97-AF65-F5344CB8AC3E}">
        <p14:creationId xmlns:p14="http://schemas.microsoft.com/office/powerpoint/2010/main" xmlns="" val="33196481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a:defRPr>
                <a:latin typeface="Trebuchet MS"/>
              </a:defRPr>
            </a:lvl1pPr>
          </a:lstStyle>
          <a:p>
            <a:pPr fontAlgn="base">
              <a:spcBef>
                <a:spcPct val="0"/>
              </a:spcBef>
              <a:spcAft>
                <a:spcPct val="0"/>
              </a:spcAft>
              <a:defRPr/>
            </a:pPr>
            <a:fld id="{9423BE0B-56CE-4995-BE61-36EF620EB78B}" type="datetimeFigureOut">
              <a:rPr lang="en-US" smtClean="0">
                <a:solidFill>
                  <a:srgbClr val="FFFFFF"/>
                </a:solidFill>
              </a:rPr>
              <a:pPr fontAlgn="base">
                <a:spcBef>
                  <a:spcPct val="0"/>
                </a:spcBef>
                <a:spcAft>
                  <a:spcPct val="0"/>
                </a:spcAft>
                <a:defRPr/>
              </a:pPr>
              <a:t>10/27/2013</a:t>
            </a:fld>
            <a:endParaRPr lang="en-US" dirty="0">
              <a:solidFill>
                <a:srgbClr val="FFFFFF"/>
              </a:solidFill>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a:defRPr>
                <a:latin typeface="Trebuchet MS"/>
              </a:defRPr>
            </a:lvl1pPr>
          </a:lstStyle>
          <a:p>
            <a:pPr fontAlgn="base">
              <a:spcBef>
                <a:spcPct val="0"/>
              </a:spcBef>
              <a:spcAft>
                <a:spcPct val="0"/>
              </a:spcAft>
              <a:defRPr/>
            </a:pPr>
            <a:endParaRPr lang="en-US" dirty="0">
              <a:solidFill>
                <a:srgbClr val="FFFFFF"/>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atin typeface="Trebuchet MS"/>
              </a:defRPr>
            </a:lvl1pPr>
          </a:lstStyle>
          <a:p>
            <a:pPr>
              <a:defRPr/>
            </a:pPr>
            <a:fld id="{665D264B-C43D-4CAA-B39E-CC02AAC7B7A8}" type="slidenum">
              <a:rPr lang="en-US" smtClean="0">
                <a:solidFill>
                  <a:srgbClr val="1B3861"/>
                </a:solidFill>
              </a:rPr>
              <a:pPr>
                <a:defRPr/>
              </a:pPr>
              <a:t>‹#›</a:t>
            </a:fld>
            <a:endParaRPr lang="en-US" dirty="0">
              <a:solidFill>
                <a:srgbClr val="1B3861"/>
              </a:solidFill>
            </a:endParaRPr>
          </a:p>
        </p:txBody>
      </p:sp>
    </p:spTree>
    <p:extLst>
      <p:ext uri="{BB962C8B-B14F-4D97-AF65-F5344CB8AC3E}">
        <p14:creationId xmlns:p14="http://schemas.microsoft.com/office/powerpoint/2010/main" xmlns="" val="42123188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atin typeface="Trebuchet MS"/>
                <a:ea typeface="+mn-ea"/>
                <a:cs typeface="Trebuchet MS"/>
              </a:defRPr>
            </a:lvl1pPr>
          </a:lstStyle>
          <a:p>
            <a:pPr fontAlgn="base">
              <a:spcBef>
                <a:spcPct val="0"/>
              </a:spcBef>
              <a:spcAft>
                <a:spcPct val="0"/>
              </a:spcAft>
              <a:defRPr/>
            </a:pPr>
            <a:fld id="{26483D77-BCCB-4AE5-BC4B-38FF9402AE05}" type="datetimeFigureOut">
              <a:rPr lang="en-US" smtClean="0">
                <a:solidFill>
                  <a:srgbClr val="FFFFFF"/>
                </a:solidFill>
              </a:rPr>
              <a:pPr fontAlgn="base">
                <a:spcBef>
                  <a:spcPct val="0"/>
                </a:spcBef>
                <a:spcAft>
                  <a:spcPct val="0"/>
                </a:spcAft>
                <a:defRPr/>
              </a:pPr>
              <a:t>10/27/2013</a:t>
            </a:fld>
            <a:endParaRPr lang="en-US" dirty="0">
              <a:solidFill>
                <a:srgbClr val="FFFFFF"/>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atin typeface="Trebuchet MS"/>
                <a:ea typeface="+mn-ea"/>
                <a:cs typeface="Trebuchet MS"/>
              </a:defRPr>
            </a:lvl1pPr>
          </a:lstStyle>
          <a:p>
            <a:pPr fontAlgn="base">
              <a:spcBef>
                <a:spcPct val="0"/>
              </a:spcBef>
              <a:spcAft>
                <a:spcPct val="0"/>
              </a:spcAft>
              <a:defRPr/>
            </a:pPr>
            <a:endParaRPr lang="en-US" dirty="0">
              <a:solidFill>
                <a:srgbClr val="FFFFFF"/>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hangingPunct="1">
              <a:defRPr>
                <a:solidFill>
                  <a:schemeClr val="tx1"/>
                </a:solidFill>
                <a:latin typeface="Trebuchet MS"/>
                <a:cs typeface="Trebuchet MS"/>
              </a:defRPr>
            </a:lvl1pPr>
          </a:lstStyle>
          <a:p>
            <a:pPr>
              <a:defRPr/>
            </a:pPr>
            <a:fld id="{99669108-72BC-405A-9967-0D5E0F44EF6C}"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xmlns="" val="37522269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solidFill>
                  <a:schemeClr val="tx1">
                    <a:tint val="75000"/>
                  </a:schemeClr>
                </a:solidFill>
                <a:latin typeface="Trebuchet MS"/>
                <a:ea typeface="+mn-ea"/>
                <a:cs typeface="Trebuchet MS"/>
              </a:defRPr>
            </a:lvl1pPr>
          </a:lstStyle>
          <a:p>
            <a:pPr fontAlgn="base">
              <a:spcBef>
                <a:spcPct val="0"/>
              </a:spcBef>
              <a:spcAft>
                <a:spcPct val="0"/>
              </a:spcAft>
              <a:defRPr/>
            </a:pPr>
            <a:fld id="{DDB946C3-9D94-49BE-A1FF-239E67E74BCA}" type="datetimeFigureOut">
              <a:rPr lang="en-US" smtClean="0">
                <a:solidFill>
                  <a:srgbClr val="FFFFFF">
                    <a:tint val="75000"/>
                  </a:srgbClr>
                </a:solidFill>
              </a:rPr>
              <a:pPr fontAlgn="base">
                <a:spcBef>
                  <a:spcPct val="0"/>
                </a:spcBef>
                <a:spcAft>
                  <a:spcPct val="0"/>
                </a:spcAft>
                <a:defRPr/>
              </a:pPr>
              <a:t>10/27/2013</a:t>
            </a:fld>
            <a:endParaRPr lang="en-US" dirty="0">
              <a:solidFill>
                <a:srgbClr val="FFFFFF">
                  <a:tint val="75000"/>
                </a:srgbClr>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solidFill>
                  <a:schemeClr val="tx1">
                    <a:tint val="75000"/>
                  </a:schemeClr>
                </a:solidFill>
                <a:latin typeface="Trebuchet MS"/>
                <a:ea typeface="+mn-ea"/>
                <a:cs typeface="Trebuchet MS"/>
              </a:defRPr>
            </a:lvl1pPr>
          </a:lstStyle>
          <a:p>
            <a:pPr fontAlgn="base">
              <a:spcBef>
                <a:spcPct val="0"/>
              </a:spcBef>
              <a:spcAft>
                <a:spcPct val="0"/>
              </a:spcAft>
              <a:defRPr/>
            </a:pPr>
            <a:endParaRPr lang="en-US" dirty="0">
              <a:solidFill>
                <a:srgbClr val="FFFFFF">
                  <a:tint val="75000"/>
                </a:srgb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hangingPunct="1">
              <a:defRPr>
                <a:solidFill>
                  <a:schemeClr val="tx1">
                    <a:tint val="75000"/>
                  </a:schemeClr>
                </a:solidFill>
                <a:latin typeface="Trebuchet MS"/>
                <a:cs typeface="Trebuchet MS"/>
              </a:defRPr>
            </a:lvl1pPr>
          </a:lstStyle>
          <a:p>
            <a:pPr>
              <a:defRPr/>
            </a:pPr>
            <a:fld id="{60E6C0A7-1BC0-42E6-833B-3A936316FB7A}" type="slidenum">
              <a:rPr lang="en-US" smtClean="0">
                <a:solidFill>
                  <a:srgbClr val="FFFFFF">
                    <a:tint val="75000"/>
                  </a:srgbClr>
                </a:solidFill>
              </a:rPr>
              <a:pPr>
                <a:defRPr/>
              </a:pPr>
              <a:t>‹#›</a:t>
            </a:fld>
            <a:endParaRPr lang="en-US" dirty="0">
              <a:solidFill>
                <a:srgbClr val="FFFFFF">
                  <a:tint val="75000"/>
                </a:srgbClr>
              </a:solidFill>
            </a:endParaRPr>
          </a:p>
        </p:txBody>
      </p:sp>
    </p:spTree>
    <p:extLst>
      <p:ext uri="{BB962C8B-B14F-4D97-AF65-F5344CB8AC3E}">
        <p14:creationId xmlns:p14="http://schemas.microsoft.com/office/powerpoint/2010/main" xmlns="" val="21902374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atin typeface="Trebuchet MS"/>
                <a:ea typeface="+mn-ea"/>
                <a:cs typeface="Trebuchet MS"/>
              </a:defRPr>
            </a:lvl1pPr>
          </a:lstStyle>
          <a:p>
            <a:pPr fontAlgn="base">
              <a:spcBef>
                <a:spcPct val="0"/>
              </a:spcBef>
              <a:spcAft>
                <a:spcPct val="0"/>
              </a:spcAft>
              <a:defRPr/>
            </a:pPr>
            <a:fld id="{15DE1629-1C99-4B1F-AFFF-6254E8E178E9}" type="datetimeFigureOut">
              <a:rPr lang="en-US" smtClean="0">
                <a:solidFill>
                  <a:srgbClr val="FFFFFF"/>
                </a:solidFill>
              </a:rPr>
              <a:pPr fontAlgn="base">
                <a:spcBef>
                  <a:spcPct val="0"/>
                </a:spcBef>
                <a:spcAft>
                  <a:spcPct val="0"/>
                </a:spcAft>
                <a:defRPr/>
              </a:pPr>
              <a:t>10/27/2013</a:t>
            </a:fld>
            <a:endParaRPr lang="en-US" dirty="0">
              <a:solidFill>
                <a:srgbClr val="FFFFFF"/>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atin typeface="Trebuchet MS"/>
                <a:ea typeface="+mn-ea"/>
                <a:cs typeface="Trebuchet MS"/>
              </a:defRPr>
            </a:lvl1pPr>
          </a:lstStyle>
          <a:p>
            <a:pPr fontAlgn="base">
              <a:spcBef>
                <a:spcPct val="0"/>
              </a:spcBef>
              <a:spcAft>
                <a:spcPct val="0"/>
              </a:spcAft>
              <a:defRPr/>
            </a:pPr>
            <a:endParaRPr lang="en-US" dirty="0">
              <a:solidFill>
                <a:srgbClr val="FFFFFF"/>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hangingPunct="1">
              <a:defRPr>
                <a:solidFill>
                  <a:schemeClr val="tx1"/>
                </a:solidFill>
                <a:latin typeface="Trebuchet MS"/>
                <a:cs typeface="Trebuchet MS"/>
              </a:defRPr>
            </a:lvl1pPr>
          </a:lstStyle>
          <a:p>
            <a:pPr>
              <a:defRPr/>
            </a:pPr>
            <a:fld id="{CB365D88-BA37-4F4C-A0E5-9098911B5E2A}"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xmlns="" val="38049979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Trebuchet MS"/>
              </a:defRPr>
            </a:lvl1pPr>
          </a:lstStyle>
          <a:p>
            <a:fld id="{05FE2611-3775-4080-A37E-07B87CE842CA}" type="datetimeFigureOut">
              <a:rPr lang="en-US" smtClean="0"/>
              <a:pPr/>
              <a:t>10/27/2013</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Trebuchet MS"/>
              </a:defRPr>
            </a:lvl1p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atin typeface="Trebuchet MS"/>
              </a:defRPr>
            </a:lvl1pPr>
          </a:lstStyle>
          <a:p>
            <a:fld id="{C512996F-270A-4E5A-8EEE-8BDED3E963E3}" type="slidenum">
              <a:rPr lang="en-US" smtClean="0"/>
              <a:pPr/>
              <a:t>‹#›</a:t>
            </a:fld>
            <a:endParaRPr lang="en-US" dirty="0"/>
          </a:p>
        </p:txBody>
      </p:sp>
    </p:spTree>
    <p:extLst>
      <p:ext uri="{BB962C8B-B14F-4D97-AF65-F5344CB8AC3E}">
        <p14:creationId xmlns:p14="http://schemas.microsoft.com/office/powerpoint/2010/main" xmlns="" val="3432227913"/>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atin typeface="Trebuchet MS"/>
                <a:ea typeface="+mn-ea"/>
                <a:cs typeface="Trebuchet MS"/>
              </a:defRPr>
            </a:lvl1pPr>
          </a:lstStyle>
          <a:p>
            <a:pPr fontAlgn="base">
              <a:spcBef>
                <a:spcPct val="0"/>
              </a:spcBef>
              <a:spcAft>
                <a:spcPct val="0"/>
              </a:spcAft>
              <a:defRPr/>
            </a:pPr>
            <a:fld id="{3BD3EF6C-EE89-44D5-BA46-FEB354C90372}" type="datetimeFigureOut">
              <a:rPr lang="en-US" smtClean="0">
                <a:solidFill>
                  <a:srgbClr val="FFFFFF"/>
                </a:solidFill>
              </a:rPr>
              <a:pPr fontAlgn="base">
                <a:spcBef>
                  <a:spcPct val="0"/>
                </a:spcBef>
                <a:spcAft>
                  <a:spcPct val="0"/>
                </a:spcAft>
                <a:defRPr/>
              </a:pPr>
              <a:t>10/27/2013</a:t>
            </a:fld>
            <a:endParaRPr lang="en-US" dirty="0">
              <a:solidFill>
                <a:srgbClr val="FFFFFF"/>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atin typeface="Trebuchet MS"/>
                <a:ea typeface="+mn-ea"/>
                <a:cs typeface="Trebuchet MS"/>
              </a:defRPr>
            </a:lvl1pPr>
          </a:lstStyle>
          <a:p>
            <a:pPr fontAlgn="base">
              <a:spcBef>
                <a:spcPct val="0"/>
              </a:spcBef>
              <a:spcAft>
                <a:spcPct val="0"/>
              </a:spcAft>
              <a:defRPr/>
            </a:pPr>
            <a:endParaRPr lang="en-US" dirty="0">
              <a:solidFill>
                <a:srgbClr val="FFFFFF"/>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hangingPunct="1">
              <a:defRPr>
                <a:solidFill>
                  <a:schemeClr val="tx1"/>
                </a:solidFill>
                <a:latin typeface="Trebuchet MS"/>
                <a:cs typeface="Trebuchet MS"/>
              </a:defRPr>
            </a:lvl1pPr>
          </a:lstStyle>
          <a:p>
            <a:pPr>
              <a:defRPr/>
            </a:pPr>
            <a:fld id="{0566A9AB-9851-4E9C-B20C-31A803C12FDD}"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xmlns="" val="37429916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atin typeface="Trebuchet MS"/>
                <a:ea typeface="+mn-ea"/>
                <a:cs typeface="Trebuchet MS"/>
              </a:defRPr>
            </a:lvl1pPr>
          </a:lstStyle>
          <a:p>
            <a:pPr fontAlgn="base">
              <a:spcBef>
                <a:spcPct val="0"/>
              </a:spcBef>
              <a:spcAft>
                <a:spcPct val="0"/>
              </a:spcAft>
              <a:defRPr/>
            </a:pPr>
            <a:fld id="{318287EE-05D9-49A4-9EF6-FE521B1F75B3}" type="datetimeFigureOut">
              <a:rPr lang="en-US" smtClean="0">
                <a:solidFill>
                  <a:srgbClr val="FFFFFF"/>
                </a:solidFill>
              </a:rPr>
              <a:pPr fontAlgn="base">
                <a:spcBef>
                  <a:spcPct val="0"/>
                </a:spcBef>
                <a:spcAft>
                  <a:spcPct val="0"/>
                </a:spcAft>
                <a:defRPr/>
              </a:pPr>
              <a:t>10/27/2013</a:t>
            </a:fld>
            <a:endParaRPr lang="en-US" dirty="0">
              <a:solidFill>
                <a:srgbClr val="FFFFFF"/>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atin typeface="Trebuchet MS"/>
                <a:ea typeface="+mn-ea"/>
                <a:cs typeface="Trebuchet MS"/>
              </a:defRPr>
            </a:lvl1pPr>
          </a:lstStyle>
          <a:p>
            <a:pPr fontAlgn="base">
              <a:spcBef>
                <a:spcPct val="0"/>
              </a:spcBef>
              <a:spcAft>
                <a:spcPct val="0"/>
              </a:spcAft>
              <a:defRPr/>
            </a:pPr>
            <a:endParaRPr lang="en-US" dirty="0">
              <a:solidFill>
                <a:srgbClr val="FFFFFF"/>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hangingPunct="1">
              <a:defRPr>
                <a:solidFill>
                  <a:schemeClr val="tx1"/>
                </a:solidFill>
                <a:latin typeface="Trebuchet MS"/>
                <a:cs typeface="Trebuchet MS"/>
              </a:defRPr>
            </a:lvl1pPr>
          </a:lstStyle>
          <a:p>
            <a:pPr>
              <a:defRPr/>
            </a:pPr>
            <a:fld id="{977BFDB0-607D-4BF0-A4F0-27E248E0EE75}"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xmlns="" val="2935948654"/>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atin typeface="Trebuchet MS"/>
                <a:ea typeface="+mn-ea"/>
                <a:cs typeface="Trebuchet MS"/>
              </a:defRPr>
            </a:lvl1pPr>
          </a:lstStyle>
          <a:p>
            <a:pPr fontAlgn="base">
              <a:spcBef>
                <a:spcPct val="0"/>
              </a:spcBef>
              <a:spcAft>
                <a:spcPct val="0"/>
              </a:spcAft>
              <a:defRPr/>
            </a:pPr>
            <a:fld id="{6333A204-6093-4EA2-9496-3F2EA80E5CED}" type="datetimeFigureOut">
              <a:rPr lang="en-US" smtClean="0">
                <a:solidFill>
                  <a:srgbClr val="FFFFFF"/>
                </a:solidFill>
              </a:rPr>
              <a:pPr fontAlgn="base">
                <a:spcBef>
                  <a:spcPct val="0"/>
                </a:spcBef>
                <a:spcAft>
                  <a:spcPct val="0"/>
                </a:spcAft>
                <a:defRPr/>
              </a:pPr>
              <a:t>10/27/2013</a:t>
            </a:fld>
            <a:endParaRPr lang="en-US" dirty="0">
              <a:solidFill>
                <a:srgbClr val="FFFFFF"/>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atin typeface="Trebuchet MS"/>
                <a:ea typeface="+mn-ea"/>
                <a:cs typeface="Trebuchet MS"/>
              </a:defRPr>
            </a:lvl1pPr>
          </a:lstStyle>
          <a:p>
            <a:pPr fontAlgn="base">
              <a:spcBef>
                <a:spcPct val="0"/>
              </a:spcBef>
              <a:spcAft>
                <a:spcPct val="0"/>
              </a:spcAft>
              <a:defRPr/>
            </a:pPr>
            <a:endParaRPr lang="en-US" dirty="0">
              <a:solidFill>
                <a:srgbClr val="FFFFFF"/>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hangingPunct="1">
              <a:defRPr>
                <a:solidFill>
                  <a:schemeClr val="tx1"/>
                </a:solidFill>
                <a:latin typeface="Trebuchet MS"/>
                <a:cs typeface="Trebuchet MS"/>
              </a:defRPr>
            </a:lvl1pPr>
          </a:lstStyle>
          <a:p>
            <a:pPr>
              <a:defRPr/>
            </a:pPr>
            <a:fld id="{642C3DC3-0FE7-4D52-BC7B-0CC5F415205F}"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xmlns="" val="470933307"/>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solidFill>
                  <a:schemeClr val="tx1">
                    <a:tint val="75000"/>
                  </a:schemeClr>
                </a:solidFill>
                <a:latin typeface="Trebuchet MS"/>
                <a:ea typeface="+mn-ea"/>
                <a:cs typeface="Trebuchet MS"/>
              </a:defRPr>
            </a:lvl1pPr>
          </a:lstStyle>
          <a:p>
            <a:pPr fontAlgn="base">
              <a:spcBef>
                <a:spcPct val="0"/>
              </a:spcBef>
              <a:spcAft>
                <a:spcPct val="0"/>
              </a:spcAft>
              <a:defRPr/>
            </a:pPr>
            <a:fld id="{C8438F5A-C613-4DA8-8E88-F265E0DC484A}" type="datetimeFigureOut">
              <a:rPr lang="en-US" smtClean="0">
                <a:solidFill>
                  <a:srgbClr val="FFFFFF">
                    <a:tint val="75000"/>
                  </a:srgbClr>
                </a:solidFill>
              </a:rPr>
              <a:pPr fontAlgn="base">
                <a:spcBef>
                  <a:spcPct val="0"/>
                </a:spcBef>
                <a:spcAft>
                  <a:spcPct val="0"/>
                </a:spcAft>
                <a:defRPr/>
              </a:pPr>
              <a:t>10/27/2013</a:t>
            </a:fld>
            <a:endParaRPr lang="en-US" dirty="0">
              <a:solidFill>
                <a:srgbClr val="FFFFFF">
                  <a:tint val="75000"/>
                </a:srgbClr>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solidFill>
                  <a:schemeClr val="tx1">
                    <a:tint val="75000"/>
                  </a:schemeClr>
                </a:solidFill>
                <a:latin typeface="Trebuchet MS"/>
                <a:ea typeface="+mn-ea"/>
                <a:cs typeface="Trebuchet MS"/>
              </a:defRPr>
            </a:lvl1pPr>
          </a:lstStyle>
          <a:p>
            <a:pPr fontAlgn="base">
              <a:spcBef>
                <a:spcPct val="0"/>
              </a:spcBef>
              <a:spcAft>
                <a:spcPct val="0"/>
              </a:spcAft>
              <a:defRPr/>
            </a:pPr>
            <a:endParaRPr lang="en-US" dirty="0">
              <a:solidFill>
                <a:srgbClr val="FFFFFF">
                  <a:tint val="75000"/>
                </a:srgb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hangingPunct="1">
              <a:defRPr>
                <a:solidFill>
                  <a:schemeClr val="tx1">
                    <a:tint val="75000"/>
                  </a:schemeClr>
                </a:solidFill>
                <a:latin typeface="Trebuchet MS"/>
                <a:cs typeface="Trebuchet MS"/>
              </a:defRPr>
            </a:lvl1pPr>
          </a:lstStyle>
          <a:p>
            <a:pPr>
              <a:defRPr/>
            </a:pPr>
            <a:fld id="{0ED5CE56-AD66-4576-A2EC-B58574558673}" type="slidenum">
              <a:rPr lang="en-US" smtClean="0">
                <a:solidFill>
                  <a:srgbClr val="FFFFFF">
                    <a:tint val="75000"/>
                  </a:srgbClr>
                </a:solidFill>
              </a:rPr>
              <a:pPr>
                <a:defRPr/>
              </a:pPr>
              <a:t>‹#›</a:t>
            </a:fld>
            <a:endParaRPr lang="en-US" dirty="0">
              <a:solidFill>
                <a:srgbClr val="FFFFFF">
                  <a:tint val="75000"/>
                </a:srgbClr>
              </a:solidFill>
            </a:endParaRPr>
          </a:p>
        </p:txBody>
      </p:sp>
    </p:spTree>
    <p:extLst>
      <p:ext uri="{BB962C8B-B14F-4D97-AF65-F5344CB8AC3E}">
        <p14:creationId xmlns:p14="http://schemas.microsoft.com/office/powerpoint/2010/main" xmlns="" val="3916854618"/>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atin typeface="Trebuchet MS"/>
                <a:ea typeface="+mn-ea"/>
                <a:cs typeface="Trebuchet MS"/>
              </a:defRPr>
            </a:lvl1pPr>
          </a:lstStyle>
          <a:p>
            <a:pPr fontAlgn="base">
              <a:spcBef>
                <a:spcPct val="0"/>
              </a:spcBef>
              <a:spcAft>
                <a:spcPct val="0"/>
              </a:spcAft>
              <a:defRPr/>
            </a:pPr>
            <a:fld id="{22CF9DBA-6FB9-4E95-8386-36085A4C46BE}" type="datetimeFigureOut">
              <a:rPr lang="en-US" smtClean="0">
                <a:solidFill>
                  <a:srgbClr val="FFFFFF"/>
                </a:solidFill>
              </a:rPr>
              <a:pPr fontAlgn="base">
                <a:spcBef>
                  <a:spcPct val="0"/>
                </a:spcBef>
                <a:spcAft>
                  <a:spcPct val="0"/>
                </a:spcAft>
                <a:defRPr/>
              </a:pPr>
              <a:t>10/27/2013</a:t>
            </a:fld>
            <a:endParaRPr lang="en-US" dirty="0">
              <a:solidFill>
                <a:srgbClr val="FFFFFF"/>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atin typeface="Trebuchet MS"/>
                <a:ea typeface="+mn-ea"/>
                <a:cs typeface="Trebuchet MS"/>
              </a:defRPr>
            </a:lvl1pPr>
          </a:lstStyle>
          <a:p>
            <a:pPr fontAlgn="base">
              <a:spcBef>
                <a:spcPct val="0"/>
              </a:spcBef>
              <a:spcAft>
                <a:spcPct val="0"/>
              </a:spcAft>
              <a:defRPr/>
            </a:pPr>
            <a:endParaRPr lang="en-US" dirty="0">
              <a:solidFill>
                <a:srgbClr val="FFFFFF"/>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hangingPunct="1">
              <a:defRPr>
                <a:solidFill>
                  <a:schemeClr val="tx1"/>
                </a:solidFill>
                <a:latin typeface="Trebuchet MS"/>
                <a:cs typeface="Trebuchet MS"/>
              </a:defRPr>
            </a:lvl1pPr>
          </a:lstStyle>
          <a:p>
            <a:pPr>
              <a:defRPr/>
            </a:pPr>
            <a:fld id="{8F4841C5-8C68-464C-B216-79DC6E8148E6}"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xmlns="" val="924019607"/>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3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atin typeface="Trebuchet MS"/>
                <a:ea typeface="+mn-ea"/>
                <a:cs typeface="Trebuchet MS"/>
              </a:defRPr>
            </a:lvl1pPr>
          </a:lstStyle>
          <a:p>
            <a:pPr fontAlgn="base">
              <a:spcBef>
                <a:spcPct val="0"/>
              </a:spcBef>
              <a:spcAft>
                <a:spcPct val="0"/>
              </a:spcAft>
              <a:defRPr/>
            </a:pPr>
            <a:fld id="{746BAF61-9D53-4D6B-A0E7-1CE4A702E48E}" type="datetimeFigureOut">
              <a:rPr lang="en-US" smtClean="0">
                <a:solidFill>
                  <a:srgbClr val="FFFFFF"/>
                </a:solidFill>
              </a:rPr>
              <a:pPr fontAlgn="base">
                <a:spcBef>
                  <a:spcPct val="0"/>
                </a:spcBef>
                <a:spcAft>
                  <a:spcPct val="0"/>
                </a:spcAft>
                <a:defRPr/>
              </a:pPr>
              <a:t>10/27/2013</a:t>
            </a:fld>
            <a:endParaRPr lang="en-US" dirty="0">
              <a:solidFill>
                <a:srgbClr val="FFFFFF"/>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atin typeface="Trebuchet MS"/>
                <a:ea typeface="+mn-ea"/>
                <a:cs typeface="Trebuchet MS"/>
              </a:defRPr>
            </a:lvl1pPr>
          </a:lstStyle>
          <a:p>
            <a:pPr fontAlgn="base">
              <a:spcBef>
                <a:spcPct val="0"/>
              </a:spcBef>
              <a:spcAft>
                <a:spcPct val="0"/>
              </a:spcAft>
              <a:defRPr/>
            </a:pPr>
            <a:endParaRPr lang="en-US" dirty="0">
              <a:solidFill>
                <a:srgbClr val="FFFFFF"/>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hangingPunct="1">
              <a:defRPr>
                <a:solidFill>
                  <a:schemeClr val="tx1"/>
                </a:solidFill>
                <a:latin typeface="Trebuchet MS"/>
                <a:cs typeface="Trebuchet MS"/>
              </a:defRPr>
            </a:lvl1pPr>
          </a:lstStyle>
          <a:p>
            <a:pPr>
              <a:defRPr/>
            </a:pPr>
            <a:fld id="{1DE748EE-C45F-4833-9C45-370F748DE12D}"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xmlns="" val="57977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atin typeface="Trebuchet MS"/>
                <a:ea typeface="+mn-ea"/>
                <a:cs typeface="Trebuchet MS"/>
              </a:defRPr>
            </a:lvl1pPr>
          </a:lstStyle>
          <a:p>
            <a:pPr fontAlgn="base">
              <a:spcBef>
                <a:spcPct val="0"/>
              </a:spcBef>
              <a:spcAft>
                <a:spcPct val="0"/>
              </a:spcAft>
              <a:defRPr/>
            </a:pPr>
            <a:fld id="{C7A2248F-CE17-4FFE-88EB-14939A3DD809}" type="datetimeFigureOut">
              <a:rPr lang="en-US" smtClean="0">
                <a:solidFill>
                  <a:srgbClr val="FFFFFF"/>
                </a:solidFill>
              </a:rPr>
              <a:pPr fontAlgn="base">
                <a:spcBef>
                  <a:spcPct val="0"/>
                </a:spcBef>
                <a:spcAft>
                  <a:spcPct val="0"/>
                </a:spcAft>
                <a:defRPr/>
              </a:pPr>
              <a:t>10/27/2013</a:t>
            </a:fld>
            <a:endParaRPr lang="en-US" dirty="0">
              <a:solidFill>
                <a:srgbClr val="FFFFFF"/>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atin typeface="Trebuchet MS"/>
                <a:ea typeface="+mn-ea"/>
                <a:cs typeface="Trebuchet MS"/>
              </a:defRPr>
            </a:lvl1pPr>
          </a:lstStyle>
          <a:p>
            <a:pPr fontAlgn="base">
              <a:spcBef>
                <a:spcPct val="0"/>
              </a:spcBef>
              <a:spcAft>
                <a:spcPct val="0"/>
              </a:spcAft>
              <a:defRPr/>
            </a:pPr>
            <a:endParaRPr lang="en-US" dirty="0">
              <a:solidFill>
                <a:srgbClr val="FFFFFF"/>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hangingPunct="1">
              <a:defRPr>
                <a:solidFill>
                  <a:schemeClr val="tx1"/>
                </a:solidFill>
                <a:latin typeface="Trebuchet MS"/>
                <a:cs typeface="Trebuchet MS"/>
              </a:defRPr>
            </a:lvl1pPr>
          </a:lstStyle>
          <a:p>
            <a:pPr>
              <a:defRPr/>
            </a:pPr>
            <a:fld id="{7DE3F6F3-4A62-4EA2-8791-79A59FA17C44}"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xmlns="" val="34751493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atin typeface="Trebuchet MS"/>
                <a:ea typeface="+mn-ea"/>
                <a:cs typeface="Trebuchet MS"/>
              </a:defRPr>
            </a:lvl1pPr>
          </a:lstStyle>
          <a:p>
            <a:pPr fontAlgn="base">
              <a:spcBef>
                <a:spcPct val="0"/>
              </a:spcBef>
              <a:spcAft>
                <a:spcPct val="0"/>
              </a:spcAft>
              <a:defRPr/>
            </a:pPr>
            <a:fld id="{2B93B6FA-AADA-458F-BFE1-EDC3270F5D1F}" type="datetimeFigureOut">
              <a:rPr lang="en-US" smtClean="0">
                <a:solidFill>
                  <a:srgbClr val="FFFFFF"/>
                </a:solidFill>
              </a:rPr>
              <a:pPr fontAlgn="base">
                <a:spcBef>
                  <a:spcPct val="0"/>
                </a:spcBef>
                <a:spcAft>
                  <a:spcPct val="0"/>
                </a:spcAft>
                <a:defRPr/>
              </a:pPr>
              <a:t>10/27/2013</a:t>
            </a:fld>
            <a:endParaRPr lang="en-US" dirty="0">
              <a:solidFill>
                <a:srgbClr val="FFFFFF"/>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atin typeface="Trebuchet MS"/>
                <a:ea typeface="+mn-ea"/>
                <a:cs typeface="Trebuchet MS"/>
              </a:defRPr>
            </a:lvl1pPr>
          </a:lstStyle>
          <a:p>
            <a:pPr fontAlgn="base">
              <a:spcBef>
                <a:spcPct val="0"/>
              </a:spcBef>
              <a:spcAft>
                <a:spcPct val="0"/>
              </a:spcAft>
              <a:defRPr/>
            </a:pPr>
            <a:endParaRPr lang="en-US" dirty="0">
              <a:solidFill>
                <a:srgbClr val="FFFFFF"/>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hangingPunct="1">
              <a:defRPr>
                <a:solidFill>
                  <a:schemeClr val="tx1"/>
                </a:solidFill>
                <a:latin typeface="Trebuchet MS"/>
                <a:cs typeface="Trebuchet MS"/>
              </a:defRPr>
            </a:lvl1pPr>
          </a:lstStyle>
          <a:p>
            <a:pPr>
              <a:defRPr/>
            </a:pPr>
            <a:fld id="{B0F572D4-C897-46EE-B004-0A145CB51A88}"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xmlns="" val="3000965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3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atin typeface="Trebuchet MS"/>
                <a:ea typeface="+mn-ea"/>
                <a:cs typeface="Trebuchet MS"/>
              </a:defRPr>
            </a:lvl1pPr>
          </a:lstStyle>
          <a:p>
            <a:pPr fontAlgn="base">
              <a:spcBef>
                <a:spcPct val="0"/>
              </a:spcBef>
              <a:spcAft>
                <a:spcPct val="0"/>
              </a:spcAft>
              <a:defRPr/>
            </a:pPr>
            <a:fld id="{D82EFD49-314F-48A8-98B6-ACE5A08DEC7C}" type="datetimeFigureOut">
              <a:rPr lang="en-US" smtClean="0">
                <a:solidFill>
                  <a:srgbClr val="FFFFFF"/>
                </a:solidFill>
              </a:rPr>
              <a:pPr fontAlgn="base">
                <a:spcBef>
                  <a:spcPct val="0"/>
                </a:spcBef>
                <a:spcAft>
                  <a:spcPct val="0"/>
                </a:spcAft>
                <a:defRPr/>
              </a:pPr>
              <a:t>10/27/2013</a:t>
            </a:fld>
            <a:endParaRPr lang="en-US" dirty="0">
              <a:solidFill>
                <a:srgbClr val="FFFFFF"/>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atin typeface="Trebuchet MS"/>
                <a:ea typeface="+mn-ea"/>
                <a:cs typeface="Trebuchet MS"/>
              </a:defRPr>
            </a:lvl1pPr>
          </a:lstStyle>
          <a:p>
            <a:pPr fontAlgn="base">
              <a:spcBef>
                <a:spcPct val="0"/>
              </a:spcBef>
              <a:spcAft>
                <a:spcPct val="0"/>
              </a:spcAft>
              <a:defRPr/>
            </a:pPr>
            <a:endParaRPr lang="en-US" dirty="0">
              <a:solidFill>
                <a:srgbClr val="FFFFFF"/>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hangingPunct="1">
              <a:defRPr>
                <a:solidFill>
                  <a:schemeClr val="tx1"/>
                </a:solidFill>
                <a:latin typeface="Trebuchet MS"/>
                <a:cs typeface="Trebuchet MS"/>
              </a:defRPr>
            </a:lvl1pPr>
          </a:lstStyle>
          <a:p>
            <a:pPr>
              <a:defRPr/>
            </a:pPr>
            <a:fld id="{9687A6B2-9539-4C14-86F7-4B00A93BC317}"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xmlns="" val="7202717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atin typeface="Trebuchet MS"/>
                <a:ea typeface="+mn-ea"/>
                <a:cs typeface="Trebuchet MS"/>
              </a:defRPr>
            </a:lvl1pPr>
          </a:lstStyle>
          <a:p>
            <a:pPr fontAlgn="base">
              <a:spcBef>
                <a:spcPct val="0"/>
              </a:spcBef>
              <a:spcAft>
                <a:spcPct val="0"/>
              </a:spcAft>
              <a:defRPr/>
            </a:pPr>
            <a:fld id="{E2B49728-8731-4439-A94D-85580F1E9B65}" type="datetimeFigureOut">
              <a:rPr lang="en-US" smtClean="0">
                <a:solidFill>
                  <a:srgbClr val="FFFFFF"/>
                </a:solidFill>
              </a:rPr>
              <a:pPr fontAlgn="base">
                <a:spcBef>
                  <a:spcPct val="0"/>
                </a:spcBef>
                <a:spcAft>
                  <a:spcPct val="0"/>
                </a:spcAft>
                <a:defRPr/>
              </a:pPr>
              <a:t>10/27/2013</a:t>
            </a:fld>
            <a:endParaRPr lang="en-US" dirty="0">
              <a:solidFill>
                <a:srgbClr val="FFFFFF"/>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atin typeface="Trebuchet MS"/>
                <a:ea typeface="+mn-ea"/>
                <a:cs typeface="Trebuchet MS"/>
              </a:defRPr>
            </a:lvl1pPr>
          </a:lstStyle>
          <a:p>
            <a:pPr fontAlgn="base">
              <a:spcBef>
                <a:spcPct val="0"/>
              </a:spcBef>
              <a:spcAft>
                <a:spcPct val="0"/>
              </a:spcAft>
              <a:defRPr/>
            </a:pPr>
            <a:endParaRPr lang="en-US" dirty="0">
              <a:solidFill>
                <a:srgbClr val="FFFFFF"/>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hangingPunct="1">
              <a:defRPr>
                <a:solidFill>
                  <a:schemeClr val="tx1"/>
                </a:solidFill>
                <a:latin typeface="Trebuchet MS"/>
                <a:cs typeface="Trebuchet MS"/>
              </a:defRPr>
            </a:lvl1pPr>
          </a:lstStyle>
          <a:p>
            <a:pPr>
              <a:defRPr/>
            </a:pPr>
            <a:fld id="{613FEF4D-A97F-4BF5-976C-2B23E0D60EE0}"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xmlns="" val="7209591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latin typeface="Trebuchet MS"/>
              </a:defRPr>
            </a:lvl1pPr>
          </a:lstStyle>
          <a:p>
            <a:fld id="{05FE2611-3775-4080-A37E-07B87CE842CA}" type="datetimeFigureOut">
              <a:rPr lang="en-US" smtClean="0"/>
              <a:pPr/>
              <a:t>10/27/2013</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atin typeface="Trebuchet MS"/>
              </a:defRPr>
            </a:lvl1p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a:defRPr>
                <a:latin typeface="Trebuchet MS"/>
              </a:defRPr>
            </a:lvl1pPr>
          </a:lstStyle>
          <a:p>
            <a:fld id="{C512996F-270A-4E5A-8EEE-8BDED3E963E3}" type="slidenum">
              <a:rPr lang="en-US" smtClean="0"/>
              <a:pPr/>
              <a:t>‹#›</a:t>
            </a:fld>
            <a:endParaRPr lang="en-US" dirty="0"/>
          </a:p>
        </p:txBody>
      </p:sp>
    </p:spTree>
    <p:extLst>
      <p:ext uri="{BB962C8B-B14F-4D97-AF65-F5344CB8AC3E}">
        <p14:creationId xmlns:p14="http://schemas.microsoft.com/office/powerpoint/2010/main" xmlns="" val="3009994027"/>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a:defRPr sz="1200">
                <a:solidFill>
                  <a:prstClr val="black">
                    <a:tint val="75000"/>
                  </a:prstClr>
                </a:solidFill>
                <a:latin typeface="Trebuchet MS"/>
                <a:ea typeface="+mn-ea"/>
              </a:defRPr>
            </a:lvl1pPr>
          </a:lstStyle>
          <a:p>
            <a:pPr fontAlgn="base">
              <a:spcBef>
                <a:spcPct val="0"/>
              </a:spcBef>
              <a:spcAft>
                <a:spcPct val="0"/>
              </a:spcAft>
              <a:defRPr/>
            </a:pPr>
            <a:fld id="{1E726A31-C785-44B1-941F-B0D561CD2135}" type="datetimeFigureOut">
              <a:rPr lang="en-US" smtClean="0"/>
              <a:pPr fontAlgn="base">
                <a:spcBef>
                  <a:spcPct val="0"/>
                </a:spcBef>
                <a:spcAft>
                  <a:spcPct val="0"/>
                </a:spcAft>
                <a:defRPr/>
              </a:pPr>
              <a:t>10/27/2013</a:t>
            </a:fld>
            <a:endParaRPr lang="en-US" dirty="0"/>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algn="ctr">
              <a:defRPr sz="1200">
                <a:solidFill>
                  <a:prstClr val="black">
                    <a:tint val="75000"/>
                  </a:prstClr>
                </a:solidFill>
                <a:latin typeface="Trebuchet MS"/>
                <a:ea typeface="+mn-ea"/>
              </a:defRPr>
            </a:lvl1pPr>
          </a:lstStyle>
          <a:p>
            <a:pPr fontAlgn="base">
              <a:spcBef>
                <a:spcPct val="0"/>
              </a:spcBef>
              <a:spcAft>
                <a:spcPct val="0"/>
              </a:spcAft>
              <a:defRPr/>
            </a:pP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sz="1200">
                <a:solidFill>
                  <a:prstClr val="black">
                    <a:tint val="75000"/>
                  </a:prstClr>
                </a:solidFill>
                <a:latin typeface="Trebuchet MS"/>
                <a:ea typeface="+mn-ea"/>
              </a:defRPr>
            </a:lvl1pPr>
          </a:lstStyle>
          <a:p>
            <a:pPr>
              <a:defRPr/>
            </a:pPr>
            <a:fld id="{7AF9B44B-CC8F-4CBE-B103-9892E3A4AD24}" type="slidenum">
              <a:rPr lang="en-US" smtClean="0"/>
              <a:pPr>
                <a:defRPr/>
              </a:pPr>
              <a:t>‹#›</a:t>
            </a:fld>
            <a:endParaRPr lang="en-US" dirty="0"/>
          </a:p>
        </p:txBody>
      </p:sp>
    </p:spTree>
    <p:extLst>
      <p:ext uri="{BB962C8B-B14F-4D97-AF65-F5344CB8AC3E}">
        <p14:creationId xmlns:p14="http://schemas.microsoft.com/office/powerpoint/2010/main" xmlns="" val="14280916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a:defRPr>
                <a:latin typeface="Trebuchet MS"/>
              </a:defRPr>
            </a:lvl1pPr>
          </a:lstStyle>
          <a:p>
            <a:pPr fontAlgn="base">
              <a:spcBef>
                <a:spcPct val="0"/>
              </a:spcBef>
              <a:spcAft>
                <a:spcPct val="0"/>
              </a:spcAft>
              <a:defRPr/>
            </a:pPr>
            <a:fld id="{9423BE0B-56CE-4995-BE61-36EF620EB78B}" type="datetimeFigureOut">
              <a:rPr lang="en-US" smtClean="0">
                <a:solidFill>
                  <a:srgbClr val="FFFFFF"/>
                </a:solidFill>
              </a:rPr>
              <a:pPr fontAlgn="base">
                <a:spcBef>
                  <a:spcPct val="0"/>
                </a:spcBef>
                <a:spcAft>
                  <a:spcPct val="0"/>
                </a:spcAft>
                <a:defRPr/>
              </a:pPr>
              <a:t>10/27/2013</a:t>
            </a:fld>
            <a:endParaRPr lang="en-US" dirty="0">
              <a:solidFill>
                <a:srgbClr val="FFFFFF"/>
              </a:solidFill>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a:defRPr>
                <a:latin typeface="Trebuchet MS"/>
              </a:defRPr>
            </a:lvl1pPr>
          </a:lstStyle>
          <a:p>
            <a:pPr fontAlgn="base">
              <a:spcBef>
                <a:spcPct val="0"/>
              </a:spcBef>
              <a:spcAft>
                <a:spcPct val="0"/>
              </a:spcAft>
              <a:defRPr/>
            </a:pPr>
            <a:endParaRPr lang="en-US" dirty="0">
              <a:solidFill>
                <a:srgbClr val="FFFFFF"/>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atin typeface="Trebuchet MS"/>
              </a:defRPr>
            </a:lvl1pPr>
          </a:lstStyle>
          <a:p>
            <a:pPr>
              <a:defRPr/>
            </a:pPr>
            <a:fld id="{665D264B-C43D-4CAA-B39E-CC02AAC7B7A8}" type="slidenum">
              <a:rPr lang="en-US" smtClean="0">
                <a:solidFill>
                  <a:srgbClr val="1B3861"/>
                </a:solidFill>
              </a:rPr>
              <a:pPr>
                <a:defRPr/>
              </a:pPr>
              <a:t>‹#›</a:t>
            </a:fld>
            <a:endParaRPr lang="en-US" dirty="0">
              <a:solidFill>
                <a:srgbClr val="1B3861"/>
              </a:solidFill>
            </a:endParaRPr>
          </a:p>
        </p:txBody>
      </p:sp>
    </p:spTree>
    <p:extLst>
      <p:ext uri="{BB962C8B-B14F-4D97-AF65-F5344CB8AC3E}">
        <p14:creationId xmlns:p14="http://schemas.microsoft.com/office/powerpoint/2010/main" xmlns="" val="14112546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atin typeface="Trebuchet MS"/>
                <a:ea typeface="+mn-ea"/>
                <a:cs typeface="Trebuchet MS"/>
              </a:defRPr>
            </a:lvl1pPr>
          </a:lstStyle>
          <a:p>
            <a:pPr fontAlgn="base">
              <a:spcBef>
                <a:spcPct val="0"/>
              </a:spcBef>
              <a:spcAft>
                <a:spcPct val="0"/>
              </a:spcAft>
              <a:defRPr/>
            </a:pPr>
            <a:fld id="{26483D77-BCCB-4AE5-BC4B-38FF9402AE05}" type="datetimeFigureOut">
              <a:rPr lang="en-US" smtClean="0">
                <a:solidFill>
                  <a:srgbClr val="FFFFFF"/>
                </a:solidFill>
              </a:rPr>
              <a:pPr fontAlgn="base">
                <a:spcBef>
                  <a:spcPct val="0"/>
                </a:spcBef>
                <a:spcAft>
                  <a:spcPct val="0"/>
                </a:spcAft>
                <a:defRPr/>
              </a:pPr>
              <a:t>10/27/2013</a:t>
            </a:fld>
            <a:endParaRPr lang="en-US" dirty="0">
              <a:solidFill>
                <a:srgbClr val="FFFFFF"/>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atin typeface="Trebuchet MS"/>
                <a:ea typeface="+mn-ea"/>
                <a:cs typeface="Trebuchet MS"/>
              </a:defRPr>
            </a:lvl1pPr>
          </a:lstStyle>
          <a:p>
            <a:pPr fontAlgn="base">
              <a:spcBef>
                <a:spcPct val="0"/>
              </a:spcBef>
              <a:spcAft>
                <a:spcPct val="0"/>
              </a:spcAft>
              <a:defRPr/>
            </a:pPr>
            <a:endParaRPr lang="en-US" dirty="0">
              <a:solidFill>
                <a:srgbClr val="FFFFFF"/>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hangingPunct="1">
              <a:defRPr>
                <a:solidFill>
                  <a:schemeClr val="tx1"/>
                </a:solidFill>
                <a:latin typeface="Trebuchet MS"/>
                <a:cs typeface="Trebuchet MS"/>
              </a:defRPr>
            </a:lvl1pPr>
          </a:lstStyle>
          <a:p>
            <a:pPr>
              <a:defRPr/>
            </a:pPr>
            <a:fld id="{99669108-72BC-405A-9967-0D5E0F44EF6C}"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xmlns="" val="42850991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solidFill>
                  <a:schemeClr val="tx1">
                    <a:tint val="75000"/>
                  </a:schemeClr>
                </a:solidFill>
                <a:latin typeface="Trebuchet MS"/>
                <a:ea typeface="+mn-ea"/>
                <a:cs typeface="Trebuchet MS"/>
              </a:defRPr>
            </a:lvl1pPr>
          </a:lstStyle>
          <a:p>
            <a:pPr fontAlgn="base">
              <a:spcBef>
                <a:spcPct val="0"/>
              </a:spcBef>
              <a:spcAft>
                <a:spcPct val="0"/>
              </a:spcAft>
              <a:defRPr/>
            </a:pPr>
            <a:fld id="{DDB946C3-9D94-49BE-A1FF-239E67E74BCA}" type="datetimeFigureOut">
              <a:rPr lang="en-US" smtClean="0">
                <a:solidFill>
                  <a:srgbClr val="FFFFFF">
                    <a:tint val="75000"/>
                  </a:srgbClr>
                </a:solidFill>
              </a:rPr>
              <a:pPr fontAlgn="base">
                <a:spcBef>
                  <a:spcPct val="0"/>
                </a:spcBef>
                <a:spcAft>
                  <a:spcPct val="0"/>
                </a:spcAft>
                <a:defRPr/>
              </a:pPr>
              <a:t>10/27/2013</a:t>
            </a:fld>
            <a:endParaRPr lang="en-US" dirty="0">
              <a:solidFill>
                <a:srgbClr val="FFFFFF">
                  <a:tint val="75000"/>
                </a:srgbClr>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solidFill>
                  <a:schemeClr val="tx1">
                    <a:tint val="75000"/>
                  </a:schemeClr>
                </a:solidFill>
                <a:latin typeface="Trebuchet MS"/>
                <a:ea typeface="+mn-ea"/>
                <a:cs typeface="Trebuchet MS"/>
              </a:defRPr>
            </a:lvl1pPr>
          </a:lstStyle>
          <a:p>
            <a:pPr fontAlgn="base">
              <a:spcBef>
                <a:spcPct val="0"/>
              </a:spcBef>
              <a:spcAft>
                <a:spcPct val="0"/>
              </a:spcAft>
              <a:defRPr/>
            </a:pPr>
            <a:endParaRPr lang="en-US" dirty="0">
              <a:solidFill>
                <a:srgbClr val="FFFFFF">
                  <a:tint val="75000"/>
                </a:srgb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hangingPunct="1">
              <a:defRPr>
                <a:solidFill>
                  <a:schemeClr val="tx1">
                    <a:tint val="75000"/>
                  </a:schemeClr>
                </a:solidFill>
                <a:latin typeface="Trebuchet MS"/>
                <a:cs typeface="Trebuchet MS"/>
              </a:defRPr>
            </a:lvl1pPr>
          </a:lstStyle>
          <a:p>
            <a:pPr>
              <a:defRPr/>
            </a:pPr>
            <a:fld id="{60E6C0A7-1BC0-42E6-833B-3A936316FB7A}" type="slidenum">
              <a:rPr lang="en-US" smtClean="0">
                <a:solidFill>
                  <a:srgbClr val="FFFFFF">
                    <a:tint val="75000"/>
                  </a:srgbClr>
                </a:solidFill>
              </a:rPr>
              <a:pPr>
                <a:defRPr/>
              </a:pPr>
              <a:t>‹#›</a:t>
            </a:fld>
            <a:endParaRPr lang="en-US" dirty="0">
              <a:solidFill>
                <a:srgbClr val="FFFFFF">
                  <a:tint val="75000"/>
                </a:srgbClr>
              </a:solidFill>
            </a:endParaRPr>
          </a:p>
        </p:txBody>
      </p:sp>
    </p:spTree>
    <p:extLst>
      <p:ext uri="{BB962C8B-B14F-4D97-AF65-F5344CB8AC3E}">
        <p14:creationId xmlns:p14="http://schemas.microsoft.com/office/powerpoint/2010/main" xmlns="" val="38228012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atin typeface="Trebuchet MS"/>
                <a:ea typeface="+mn-ea"/>
                <a:cs typeface="Trebuchet MS"/>
              </a:defRPr>
            </a:lvl1pPr>
          </a:lstStyle>
          <a:p>
            <a:pPr fontAlgn="base">
              <a:spcBef>
                <a:spcPct val="0"/>
              </a:spcBef>
              <a:spcAft>
                <a:spcPct val="0"/>
              </a:spcAft>
              <a:defRPr/>
            </a:pPr>
            <a:fld id="{15DE1629-1C99-4B1F-AFFF-6254E8E178E9}" type="datetimeFigureOut">
              <a:rPr lang="en-US" smtClean="0">
                <a:solidFill>
                  <a:srgbClr val="FFFFFF"/>
                </a:solidFill>
              </a:rPr>
              <a:pPr fontAlgn="base">
                <a:spcBef>
                  <a:spcPct val="0"/>
                </a:spcBef>
                <a:spcAft>
                  <a:spcPct val="0"/>
                </a:spcAft>
                <a:defRPr/>
              </a:pPr>
              <a:t>10/27/2013</a:t>
            </a:fld>
            <a:endParaRPr lang="en-US" dirty="0">
              <a:solidFill>
                <a:srgbClr val="FFFFFF"/>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atin typeface="Trebuchet MS"/>
                <a:ea typeface="+mn-ea"/>
                <a:cs typeface="Trebuchet MS"/>
              </a:defRPr>
            </a:lvl1pPr>
          </a:lstStyle>
          <a:p>
            <a:pPr fontAlgn="base">
              <a:spcBef>
                <a:spcPct val="0"/>
              </a:spcBef>
              <a:spcAft>
                <a:spcPct val="0"/>
              </a:spcAft>
              <a:defRPr/>
            </a:pPr>
            <a:endParaRPr lang="en-US" dirty="0">
              <a:solidFill>
                <a:srgbClr val="FFFFFF"/>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hangingPunct="1">
              <a:defRPr>
                <a:solidFill>
                  <a:schemeClr val="tx1"/>
                </a:solidFill>
                <a:latin typeface="Trebuchet MS"/>
                <a:cs typeface="Trebuchet MS"/>
              </a:defRPr>
            </a:lvl1pPr>
          </a:lstStyle>
          <a:p>
            <a:pPr>
              <a:defRPr/>
            </a:pPr>
            <a:fld id="{CB365D88-BA37-4F4C-A0E5-9098911B5E2A}"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xmlns="" val="5092463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atin typeface="Trebuchet MS"/>
                <a:ea typeface="+mn-ea"/>
                <a:cs typeface="Trebuchet MS"/>
              </a:defRPr>
            </a:lvl1pPr>
          </a:lstStyle>
          <a:p>
            <a:pPr fontAlgn="base">
              <a:spcBef>
                <a:spcPct val="0"/>
              </a:spcBef>
              <a:spcAft>
                <a:spcPct val="0"/>
              </a:spcAft>
              <a:defRPr/>
            </a:pPr>
            <a:fld id="{3BD3EF6C-EE89-44D5-BA46-FEB354C90372}" type="datetimeFigureOut">
              <a:rPr lang="en-US" smtClean="0">
                <a:solidFill>
                  <a:srgbClr val="FFFFFF"/>
                </a:solidFill>
              </a:rPr>
              <a:pPr fontAlgn="base">
                <a:spcBef>
                  <a:spcPct val="0"/>
                </a:spcBef>
                <a:spcAft>
                  <a:spcPct val="0"/>
                </a:spcAft>
                <a:defRPr/>
              </a:pPr>
              <a:t>10/27/2013</a:t>
            </a:fld>
            <a:endParaRPr lang="en-US" dirty="0">
              <a:solidFill>
                <a:srgbClr val="FFFFFF"/>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atin typeface="Trebuchet MS"/>
                <a:ea typeface="+mn-ea"/>
                <a:cs typeface="Trebuchet MS"/>
              </a:defRPr>
            </a:lvl1pPr>
          </a:lstStyle>
          <a:p>
            <a:pPr fontAlgn="base">
              <a:spcBef>
                <a:spcPct val="0"/>
              </a:spcBef>
              <a:spcAft>
                <a:spcPct val="0"/>
              </a:spcAft>
              <a:defRPr/>
            </a:pPr>
            <a:endParaRPr lang="en-US" dirty="0">
              <a:solidFill>
                <a:srgbClr val="FFFFFF"/>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hangingPunct="1">
              <a:defRPr>
                <a:solidFill>
                  <a:schemeClr val="tx1"/>
                </a:solidFill>
                <a:latin typeface="Trebuchet MS"/>
                <a:cs typeface="Trebuchet MS"/>
              </a:defRPr>
            </a:lvl1pPr>
          </a:lstStyle>
          <a:p>
            <a:pPr>
              <a:defRPr/>
            </a:pPr>
            <a:fld id="{0566A9AB-9851-4E9C-B20C-31A803C12FDD}"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xmlns="" val="38915958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atin typeface="Trebuchet MS"/>
                <a:ea typeface="+mn-ea"/>
                <a:cs typeface="Trebuchet MS"/>
              </a:defRPr>
            </a:lvl1pPr>
          </a:lstStyle>
          <a:p>
            <a:pPr fontAlgn="base">
              <a:spcBef>
                <a:spcPct val="0"/>
              </a:spcBef>
              <a:spcAft>
                <a:spcPct val="0"/>
              </a:spcAft>
              <a:defRPr/>
            </a:pPr>
            <a:fld id="{318287EE-05D9-49A4-9EF6-FE521B1F75B3}" type="datetimeFigureOut">
              <a:rPr lang="en-US" smtClean="0">
                <a:solidFill>
                  <a:srgbClr val="FFFFFF"/>
                </a:solidFill>
              </a:rPr>
              <a:pPr fontAlgn="base">
                <a:spcBef>
                  <a:spcPct val="0"/>
                </a:spcBef>
                <a:spcAft>
                  <a:spcPct val="0"/>
                </a:spcAft>
                <a:defRPr/>
              </a:pPr>
              <a:t>10/27/2013</a:t>
            </a:fld>
            <a:endParaRPr lang="en-US" dirty="0">
              <a:solidFill>
                <a:srgbClr val="FFFFFF"/>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atin typeface="Trebuchet MS"/>
                <a:ea typeface="+mn-ea"/>
                <a:cs typeface="Trebuchet MS"/>
              </a:defRPr>
            </a:lvl1pPr>
          </a:lstStyle>
          <a:p>
            <a:pPr fontAlgn="base">
              <a:spcBef>
                <a:spcPct val="0"/>
              </a:spcBef>
              <a:spcAft>
                <a:spcPct val="0"/>
              </a:spcAft>
              <a:defRPr/>
            </a:pPr>
            <a:endParaRPr lang="en-US" dirty="0">
              <a:solidFill>
                <a:srgbClr val="FFFFFF"/>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hangingPunct="1">
              <a:defRPr>
                <a:solidFill>
                  <a:schemeClr val="tx1"/>
                </a:solidFill>
                <a:latin typeface="Trebuchet MS"/>
                <a:cs typeface="Trebuchet MS"/>
              </a:defRPr>
            </a:lvl1pPr>
          </a:lstStyle>
          <a:p>
            <a:pPr>
              <a:defRPr/>
            </a:pPr>
            <a:fld id="{977BFDB0-607D-4BF0-A4F0-27E248E0EE75}"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xmlns="" val="19844456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atin typeface="Trebuchet MS"/>
                <a:ea typeface="+mn-ea"/>
                <a:cs typeface="Trebuchet MS"/>
              </a:defRPr>
            </a:lvl1pPr>
          </a:lstStyle>
          <a:p>
            <a:pPr fontAlgn="base">
              <a:spcBef>
                <a:spcPct val="0"/>
              </a:spcBef>
              <a:spcAft>
                <a:spcPct val="0"/>
              </a:spcAft>
              <a:defRPr/>
            </a:pPr>
            <a:fld id="{6333A204-6093-4EA2-9496-3F2EA80E5CED}" type="datetimeFigureOut">
              <a:rPr lang="en-US" smtClean="0">
                <a:solidFill>
                  <a:srgbClr val="FFFFFF"/>
                </a:solidFill>
              </a:rPr>
              <a:pPr fontAlgn="base">
                <a:spcBef>
                  <a:spcPct val="0"/>
                </a:spcBef>
                <a:spcAft>
                  <a:spcPct val="0"/>
                </a:spcAft>
                <a:defRPr/>
              </a:pPr>
              <a:t>10/27/2013</a:t>
            </a:fld>
            <a:endParaRPr lang="en-US" dirty="0">
              <a:solidFill>
                <a:srgbClr val="FFFFFF"/>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atin typeface="Trebuchet MS"/>
                <a:ea typeface="+mn-ea"/>
                <a:cs typeface="Trebuchet MS"/>
              </a:defRPr>
            </a:lvl1pPr>
          </a:lstStyle>
          <a:p>
            <a:pPr fontAlgn="base">
              <a:spcBef>
                <a:spcPct val="0"/>
              </a:spcBef>
              <a:spcAft>
                <a:spcPct val="0"/>
              </a:spcAft>
              <a:defRPr/>
            </a:pPr>
            <a:endParaRPr lang="en-US" dirty="0">
              <a:solidFill>
                <a:srgbClr val="FFFFFF"/>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hangingPunct="1">
              <a:defRPr>
                <a:solidFill>
                  <a:schemeClr val="tx1"/>
                </a:solidFill>
                <a:latin typeface="Trebuchet MS"/>
                <a:cs typeface="Trebuchet MS"/>
              </a:defRPr>
            </a:lvl1pPr>
          </a:lstStyle>
          <a:p>
            <a:pPr>
              <a:defRPr/>
            </a:pPr>
            <a:fld id="{642C3DC3-0FE7-4D52-BC7B-0CC5F415205F}"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xmlns="" val="4358861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3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solidFill>
                  <a:schemeClr val="tx1">
                    <a:tint val="75000"/>
                  </a:schemeClr>
                </a:solidFill>
                <a:latin typeface="Trebuchet MS"/>
                <a:ea typeface="+mn-ea"/>
                <a:cs typeface="Trebuchet MS"/>
              </a:defRPr>
            </a:lvl1pPr>
          </a:lstStyle>
          <a:p>
            <a:pPr fontAlgn="base">
              <a:spcBef>
                <a:spcPct val="0"/>
              </a:spcBef>
              <a:spcAft>
                <a:spcPct val="0"/>
              </a:spcAft>
              <a:defRPr/>
            </a:pPr>
            <a:fld id="{C8438F5A-C613-4DA8-8E88-F265E0DC484A}" type="datetimeFigureOut">
              <a:rPr lang="en-US" smtClean="0">
                <a:solidFill>
                  <a:srgbClr val="FFFFFF">
                    <a:tint val="75000"/>
                  </a:srgbClr>
                </a:solidFill>
              </a:rPr>
              <a:pPr fontAlgn="base">
                <a:spcBef>
                  <a:spcPct val="0"/>
                </a:spcBef>
                <a:spcAft>
                  <a:spcPct val="0"/>
                </a:spcAft>
                <a:defRPr/>
              </a:pPr>
              <a:t>10/27/2013</a:t>
            </a:fld>
            <a:endParaRPr lang="en-US" dirty="0">
              <a:solidFill>
                <a:srgbClr val="FFFFFF">
                  <a:tint val="75000"/>
                </a:srgbClr>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solidFill>
                  <a:schemeClr val="tx1">
                    <a:tint val="75000"/>
                  </a:schemeClr>
                </a:solidFill>
                <a:latin typeface="Trebuchet MS"/>
                <a:ea typeface="+mn-ea"/>
                <a:cs typeface="Trebuchet MS"/>
              </a:defRPr>
            </a:lvl1pPr>
          </a:lstStyle>
          <a:p>
            <a:pPr fontAlgn="base">
              <a:spcBef>
                <a:spcPct val="0"/>
              </a:spcBef>
              <a:spcAft>
                <a:spcPct val="0"/>
              </a:spcAft>
              <a:defRPr/>
            </a:pPr>
            <a:endParaRPr lang="en-US" dirty="0">
              <a:solidFill>
                <a:srgbClr val="FFFFFF">
                  <a:tint val="75000"/>
                </a:srgb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hangingPunct="1">
              <a:defRPr>
                <a:solidFill>
                  <a:schemeClr val="tx1">
                    <a:tint val="75000"/>
                  </a:schemeClr>
                </a:solidFill>
                <a:latin typeface="Trebuchet MS"/>
                <a:cs typeface="Trebuchet MS"/>
              </a:defRPr>
            </a:lvl1pPr>
          </a:lstStyle>
          <a:p>
            <a:pPr>
              <a:defRPr/>
            </a:pPr>
            <a:fld id="{0ED5CE56-AD66-4576-A2EC-B58574558673}" type="slidenum">
              <a:rPr lang="en-US" smtClean="0">
                <a:solidFill>
                  <a:srgbClr val="FFFFFF">
                    <a:tint val="75000"/>
                  </a:srgbClr>
                </a:solidFill>
              </a:rPr>
              <a:pPr>
                <a:defRPr/>
              </a:pPr>
              <a:t>‹#›</a:t>
            </a:fld>
            <a:endParaRPr lang="en-US" dirty="0">
              <a:solidFill>
                <a:srgbClr val="FFFFFF">
                  <a:tint val="75000"/>
                </a:srgbClr>
              </a:solidFill>
            </a:endParaRPr>
          </a:p>
        </p:txBody>
      </p:sp>
    </p:spTree>
    <p:extLst>
      <p:ext uri="{BB962C8B-B14F-4D97-AF65-F5344CB8AC3E}">
        <p14:creationId xmlns:p14="http://schemas.microsoft.com/office/powerpoint/2010/main" xmlns="" val="19629275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3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atin typeface="Trebuchet MS"/>
                <a:ea typeface="+mn-ea"/>
                <a:cs typeface="Trebuchet MS"/>
              </a:defRPr>
            </a:lvl1pPr>
          </a:lstStyle>
          <a:p>
            <a:pPr fontAlgn="base">
              <a:spcBef>
                <a:spcPct val="0"/>
              </a:spcBef>
              <a:spcAft>
                <a:spcPct val="0"/>
              </a:spcAft>
              <a:defRPr/>
            </a:pPr>
            <a:fld id="{22CF9DBA-6FB9-4E95-8386-36085A4C46BE}" type="datetimeFigureOut">
              <a:rPr lang="en-US" smtClean="0">
                <a:solidFill>
                  <a:srgbClr val="FFFFFF"/>
                </a:solidFill>
              </a:rPr>
              <a:pPr fontAlgn="base">
                <a:spcBef>
                  <a:spcPct val="0"/>
                </a:spcBef>
                <a:spcAft>
                  <a:spcPct val="0"/>
                </a:spcAft>
                <a:defRPr/>
              </a:pPr>
              <a:t>10/27/2013</a:t>
            </a:fld>
            <a:endParaRPr lang="en-US" dirty="0">
              <a:solidFill>
                <a:srgbClr val="FFFFFF"/>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atin typeface="Trebuchet MS"/>
                <a:ea typeface="+mn-ea"/>
                <a:cs typeface="Trebuchet MS"/>
              </a:defRPr>
            </a:lvl1pPr>
          </a:lstStyle>
          <a:p>
            <a:pPr fontAlgn="base">
              <a:spcBef>
                <a:spcPct val="0"/>
              </a:spcBef>
              <a:spcAft>
                <a:spcPct val="0"/>
              </a:spcAft>
              <a:defRPr/>
            </a:pPr>
            <a:endParaRPr lang="en-US" dirty="0">
              <a:solidFill>
                <a:srgbClr val="FFFFFF"/>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hangingPunct="1">
              <a:defRPr>
                <a:solidFill>
                  <a:schemeClr val="tx1"/>
                </a:solidFill>
                <a:latin typeface="Trebuchet MS"/>
                <a:cs typeface="Trebuchet MS"/>
              </a:defRPr>
            </a:lvl1pPr>
          </a:lstStyle>
          <a:p>
            <a:pPr>
              <a:defRPr/>
            </a:pPr>
            <a:fld id="{8F4841C5-8C68-464C-B216-79DC6E8148E6}"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xmlns="" val="1746648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a:defRPr>
                <a:latin typeface="Trebuchet MS"/>
              </a:defRPr>
            </a:lvl1pPr>
          </a:lstStyle>
          <a:p>
            <a:fld id="{05FE2611-3775-4080-A37E-07B87CE842CA}" type="datetimeFigureOut">
              <a:rPr lang="en-US" smtClean="0"/>
              <a:pPr/>
              <a:t>10/27/2013</a:t>
            </a:fld>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a:defRPr>
                <a:latin typeface="Trebuchet MS"/>
              </a:defRPr>
            </a:lvl1p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a:defRPr>
                <a:latin typeface="Trebuchet MS"/>
              </a:defRPr>
            </a:lvl1pPr>
          </a:lstStyle>
          <a:p>
            <a:fld id="{C512996F-270A-4E5A-8EEE-8BDED3E963E3}" type="slidenum">
              <a:rPr lang="en-US" smtClean="0"/>
              <a:pPr/>
              <a:t>‹#›</a:t>
            </a:fld>
            <a:endParaRPr lang="en-US" dirty="0"/>
          </a:p>
        </p:txBody>
      </p:sp>
    </p:spTree>
    <p:extLst>
      <p:ext uri="{BB962C8B-B14F-4D97-AF65-F5344CB8AC3E}">
        <p14:creationId xmlns:p14="http://schemas.microsoft.com/office/powerpoint/2010/main" xmlns="" val="2048363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3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atin typeface="Trebuchet MS"/>
                <a:ea typeface="+mn-ea"/>
                <a:cs typeface="Trebuchet MS"/>
              </a:defRPr>
            </a:lvl1pPr>
          </a:lstStyle>
          <a:p>
            <a:pPr fontAlgn="base">
              <a:spcBef>
                <a:spcPct val="0"/>
              </a:spcBef>
              <a:spcAft>
                <a:spcPct val="0"/>
              </a:spcAft>
              <a:defRPr/>
            </a:pPr>
            <a:fld id="{746BAF61-9D53-4D6B-A0E7-1CE4A702E48E}" type="datetimeFigureOut">
              <a:rPr lang="en-US" smtClean="0">
                <a:solidFill>
                  <a:srgbClr val="FFFFFF"/>
                </a:solidFill>
              </a:rPr>
              <a:pPr fontAlgn="base">
                <a:spcBef>
                  <a:spcPct val="0"/>
                </a:spcBef>
                <a:spcAft>
                  <a:spcPct val="0"/>
                </a:spcAft>
                <a:defRPr/>
              </a:pPr>
              <a:t>10/27/2013</a:t>
            </a:fld>
            <a:endParaRPr lang="en-US" dirty="0">
              <a:solidFill>
                <a:srgbClr val="FFFFFF"/>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atin typeface="Trebuchet MS"/>
                <a:ea typeface="+mn-ea"/>
                <a:cs typeface="Trebuchet MS"/>
              </a:defRPr>
            </a:lvl1pPr>
          </a:lstStyle>
          <a:p>
            <a:pPr fontAlgn="base">
              <a:spcBef>
                <a:spcPct val="0"/>
              </a:spcBef>
              <a:spcAft>
                <a:spcPct val="0"/>
              </a:spcAft>
              <a:defRPr/>
            </a:pPr>
            <a:endParaRPr lang="en-US" dirty="0">
              <a:solidFill>
                <a:srgbClr val="FFFFFF"/>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hangingPunct="1">
              <a:defRPr>
                <a:solidFill>
                  <a:schemeClr val="tx1"/>
                </a:solidFill>
                <a:latin typeface="Trebuchet MS"/>
                <a:cs typeface="Trebuchet MS"/>
              </a:defRPr>
            </a:lvl1pPr>
          </a:lstStyle>
          <a:p>
            <a:pPr>
              <a:defRPr/>
            </a:pPr>
            <a:fld id="{1DE748EE-C45F-4833-9C45-370F748DE12D}"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xmlns="" val="36514813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4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atin typeface="Trebuchet MS"/>
                <a:ea typeface="+mn-ea"/>
                <a:cs typeface="Trebuchet MS"/>
              </a:defRPr>
            </a:lvl1pPr>
          </a:lstStyle>
          <a:p>
            <a:pPr fontAlgn="base">
              <a:spcBef>
                <a:spcPct val="0"/>
              </a:spcBef>
              <a:spcAft>
                <a:spcPct val="0"/>
              </a:spcAft>
              <a:defRPr/>
            </a:pPr>
            <a:fld id="{C7A2248F-CE17-4FFE-88EB-14939A3DD809}" type="datetimeFigureOut">
              <a:rPr lang="en-US" smtClean="0">
                <a:solidFill>
                  <a:srgbClr val="FFFFFF"/>
                </a:solidFill>
              </a:rPr>
              <a:pPr fontAlgn="base">
                <a:spcBef>
                  <a:spcPct val="0"/>
                </a:spcBef>
                <a:spcAft>
                  <a:spcPct val="0"/>
                </a:spcAft>
                <a:defRPr/>
              </a:pPr>
              <a:t>10/27/2013</a:t>
            </a:fld>
            <a:endParaRPr lang="en-US" dirty="0">
              <a:solidFill>
                <a:srgbClr val="FFFFFF"/>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atin typeface="Trebuchet MS"/>
                <a:ea typeface="+mn-ea"/>
                <a:cs typeface="Trebuchet MS"/>
              </a:defRPr>
            </a:lvl1pPr>
          </a:lstStyle>
          <a:p>
            <a:pPr fontAlgn="base">
              <a:spcBef>
                <a:spcPct val="0"/>
              </a:spcBef>
              <a:spcAft>
                <a:spcPct val="0"/>
              </a:spcAft>
              <a:defRPr/>
            </a:pPr>
            <a:endParaRPr lang="en-US" dirty="0">
              <a:solidFill>
                <a:srgbClr val="FFFFFF"/>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hangingPunct="1">
              <a:defRPr>
                <a:solidFill>
                  <a:schemeClr val="tx1"/>
                </a:solidFill>
                <a:latin typeface="Trebuchet MS"/>
                <a:cs typeface="Trebuchet MS"/>
              </a:defRPr>
            </a:lvl1pPr>
          </a:lstStyle>
          <a:p>
            <a:pPr>
              <a:defRPr/>
            </a:pPr>
            <a:fld id="{7DE3F6F3-4A62-4EA2-8791-79A59FA17C44}"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xmlns="" val="22609880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4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atin typeface="Trebuchet MS"/>
                <a:ea typeface="+mn-ea"/>
                <a:cs typeface="Trebuchet MS"/>
              </a:defRPr>
            </a:lvl1pPr>
          </a:lstStyle>
          <a:p>
            <a:pPr fontAlgn="base">
              <a:spcBef>
                <a:spcPct val="0"/>
              </a:spcBef>
              <a:spcAft>
                <a:spcPct val="0"/>
              </a:spcAft>
              <a:defRPr/>
            </a:pPr>
            <a:fld id="{2B93B6FA-AADA-458F-BFE1-EDC3270F5D1F}" type="datetimeFigureOut">
              <a:rPr lang="en-US" smtClean="0">
                <a:solidFill>
                  <a:srgbClr val="FFFFFF"/>
                </a:solidFill>
              </a:rPr>
              <a:pPr fontAlgn="base">
                <a:spcBef>
                  <a:spcPct val="0"/>
                </a:spcBef>
                <a:spcAft>
                  <a:spcPct val="0"/>
                </a:spcAft>
                <a:defRPr/>
              </a:pPr>
              <a:t>10/27/2013</a:t>
            </a:fld>
            <a:endParaRPr lang="en-US" dirty="0">
              <a:solidFill>
                <a:srgbClr val="FFFFFF"/>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atin typeface="Trebuchet MS"/>
                <a:ea typeface="+mn-ea"/>
                <a:cs typeface="Trebuchet MS"/>
              </a:defRPr>
            </a:lvl1pPr>
          </a:lstStyle>
          <a:p>
            <a:pPr fontAlgn="base">
              <a:spcBef>
                <a:spcPct val="0"/>
              </a:spcBef>
              <a:spcAft>
                <a:spcPct val="0"/>
              </a:spcAft>
              <a:defRPr/>
            </a:pPr>
            <a:endParaRPr lang="en-US" dirty="0">
              <a:solidFill>
                <a:srgbClr val="FFFFFF"/>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hangingPunct="1">
              <a:defRPr>
                <a:solidFill>
                  <a:schemeClr val="tx1"/>
                </a:solidFill>
                <a:latin typeface="Trebuchet MS"/>
                <a:cs typeface="Trebuchet MS"/>
              </a:defRPr>
            </a:lvl1pPr>
          </a:lstStyle>
          <a:p>
            <a:pPr>
              <a:defRPr/>
            </a:pPr>
            <a:fld id="{B0F572D4-C897-46EE-B004-0A145CB51A88}"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xmlns="" val="42815172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4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atin typeface="Trebuchet MS"/>
                <a:ea typeface="+mn-ea"/>
                <a:cs typeface="Trebuchet MS"/>
              </a:defRPr>
            </a:lvl1pPr>
          </a:lstStyle>
          <a:p>
            <a:pPr fontAlgn="base">
              <a:spcBef>
                <a:spcPct val="0"/>
              </a:spcBef>
              <a:spcAft>
                <a:spcPct val="0"/>
              </a:spcAft>
              <a:defRPr/>
            </a:pPr>
            <a:fld id="{D82EFD49-314F-48A8-98B6-ACE5A08DEC7C}" type="datetimeFigureOut">
              <a:rPr lang="en-US" smtClean="0">
                <a:solidFill>
                  <a:srgbClr val="FFFFFF"/>
                </a:solidFill>
              </a:rPr>
              <a:pPr fontAlgn="base">
                <a:spcBef>
                  <a:spcPct val="0"/>
                </a:spcBef>
                <a:spcAft>
                  <a:spcPct val="0"/>
                </a:spcAft>
                <a:defRPr/>
              </a:pPr>
              <a:t>10/27/2013</a:t>
            </a:fld>
            <a:endParaRPr lang="en-US" dirty="0">
              <a:solidFill>
                <a:srgbClr val="FFFFFF"/>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atin typeface="Trebuchet MS"/>
                <a:ea typeface="+mn-ea"/>
                <a:cs typeface="Trebuchet MS"/>
              </a:defRPr>
            </a:lvl1pPr>
          </a:lstStyle>
          <a:p>
            <a:pPr fontAlgn="base">
              <a:spcBef>
                <a:spcPct val="0"/>
              </a:spcBef>
              <a:spcAft>
                <a:spcPct val="0"/>
              </a:spcAft>
              <a:defRPr/>
            </a:pPr>
            <a:endParaRPr lang="en-US" dirty="0">
              <a:solidFill>
                <a:srgbClr val="FFFFFF"/>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hangingPunct="1">
              <a:defRPr>
                <a:solidFill>
                  <a:schemeClr val="tx1"/>
                </a:solidFill>
                <a:latin typeface="Trebuchet MS"/>
                <a:cs typeface="Trebuchet MS"/>
              </a:defRPr>
            </a:lvl1pPr>
          </a:lstStyle>
          <a:p>
            <a:pPr>
              <a:defRPr/>
            </a:pPr>
            <a:fld id="{9687A6B2-9539-4C14-86F7-4B00A93BC317}"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xmlns="" val="80326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4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atin typeface="Trebuchet MS"/>
                <a:ea typeface="+mn-ea"/>
                <a:cs typeface="Trebuchet MS"/>
              </a:defRPr>
            </a:lvl1pPr>
          </a:lstStyle>
          <a:p>
            <a:pPr fontAlgn="base">
              <a:spcBef>
                <a:spcPct val="0"/>
              </a:spcBef>
              <a:spcAft>
                <a:spcPct val="0"/>
              </a:spcAft>
              <a:defRPr/>
            </a:pPr>
            <a:fld id="{E2B49728-8731-4439-A94D-85580F1E9B65}" type="datetimeFigureOut">
              <a:rPr lang="en-US" smtClean="0">
                <a:solidFill>
                  <a:srgbClr val="FFFFFF"/>
                </a:solidFill>
              </a:rPr>
              <a:pPr fontAlgn="base">
                <a:spcBef>
                  <a:spcPct val="0"/>
                </a:spcBef>
                <a:spcAft>
                  <a:spcPct val="0"/>
                </a:spcAft>
                <a:defRPr/>
              </a:pPr>
              <a:t>10/27/2013</a:t>
            </a:fld>
            <a:endParaRPr lang="en-US" dirty="0">
              <a:solidFill>
                <a:srgbClr val="FFFFFF"/>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atin typeface="Trebuchet MS"/>
                <a:ea typeface="+mn-ea"/>
                <a:cs typeface="Trebuchet MS"/>
              </a:defRPr>
            </a:lvl1pPr>
          </a:lstStyle>
          <a:p>
            <a:pPr fontAlgn="base">
              <a:spcBef>
                <a:spcPct val="0"/>
              </a:spcBef>
              <a:spcAft>
                <a:spcPct val="0"/>
              </a:spcAft>
              <a:defRPr/>
            </a:pPr>
            <a:endParaRPr lang="en-US" dirty="0">
              <a:solidFill>
                <a:srgbClr val="FFFFFF"/>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hangingPunct="1">
              <a:defRPr>
                <a:solidFill>
                  <a:schemeClr val="tx1"/>
                </a:solidFill>
                <a:latin typeface="Trebuchet MS"/>
                <a:cs typeface="Trebuchet MS"/>
              </a:defRPr>
            </a:lvl1pPr>
          </a:lstStyle>
          <a:p>
            <a:pPr>
              <a:defRPr/>
            </a:pPr>
            <a:fld id="{613FEF4D-A97F-4BF5-976C-2B23E0D60EE0}"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xmlns="" val="28497418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4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a:defRPr sz="1200">
                <a:solidFill>
                  <a:prstClr val="black">
                    <a:tint val="75000"/>
                  </a:prstClr>
                </a:solidFill>
                <a:latin typeface="Trebuchet MS"/>
                <a:ea typeface="+mn-ea"/>
              </a:defRPr>
            </a:lvl1pPr>
          </a:lstStyle>
          <a:p>
            <a:pPr fontAlgn="base">
              <a:spcBef>
                <a:spcPct val="0"/>
              </a:spcBef>
              <a:spcAft>
                <a:spcPct val="0"/>
              </a:spcAft>
              <a:defRPr/>
            </a:pPr>
            <a:fld id="{1E726A31-C785-44B1-941F-B0D561CD2135}" type="datetimeFigureOut">
              <a:rPr lang="en-US" smtClean="0"/>
              <a:pPr fontAlgn="base">
                <a:spcBef>
                  <a:spcPct val="0"/>
                </a:spcBef>
                <a:spcAft>
                  <a:spcPct val="0"/>
                </a:spcAft>
                <a:defRPr/>
              </a:pPr>
              <a:t>10/27/2013</a:t>
            </a:fld>
            <a:endParaRPr lang="en-US" dirty="0"/>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algn="ctr">
              <a:defRPr sz="1200">
                <a:solidFill>
                  <a:prstClr val="black">
                    <a:tint val="75000"/>
                  </a:prstClr>
                </a:solidFill>
                <a:latin typeface="Trebuchet MS"/>
                <a:ea typeface="+mn-ea"/>
              </a:defRPr>
            </a:lvl1pPr>
          </a:lstStyle>
          <a:p>
            <a:pPr fontAlgn="base">
              <a:spcBef>
                <a:spcPct val="0"/>
              </a:spcBef>
              <a:spcAft>
                <a:spcPct val="0"/>
              </a:spcAft>
              <a:defRPr/>
            </a:pP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sz="1200">
                <a:solidFill>
                  <a:prstClr val="black">
                    <a:tint val="75000"/>
                  </a:prstClr>
                </a:solidFill>
                <a:latin typeface="Trebuchet MS"/>
                <a:ea typeface="+mn-ea"/>
              </a:defRPr>
            </a:lvl1pPr>
          </a:lstStyle>
          <a:p>
            <a:pPr>
              <a:defRPr/>
            </a:pPr>
            <a:fld id="{7AF9B44B-CC8F-4CBE-B103-9892E3A4AD24}" type="slidenum">
              <a:rPr lang="en-US" smtClean="0"/>
              <a:pPr>
                <a:defRPr/>
              </a:pPr>
              <a:t>‹#›</a:t>
            </a:fld>
            <a:endParaRPr lang="en-US" dirty="0"/>
          </a:p>
        </p:txBody>
      </p:sp>
    </p:spTree>
    <p:extLst>
      <p:ext uri="{BB962C8B-B14F-4D97-AF65-F5344CB8AC3E}">
        <p14:creationId xmlns:p14="http://schemas.microsoft.com/office/powerpoint/2010/main" xmlns="" val="2344141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4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a:defRPr>
                <a:latin typeface="Trebuchet MS"/>
              </a:defRPr>
            </a:lvl1pPr>
          </a:lstStyle>
          <a:p>
            <a:pPr fontAlgn="base">
              <a:spcBef>
                <a:spcPct val="0"/>
              </a:spcBef>
              <a:spcAft>
                <a:spcPct val="0"/>
              </a:spcAft>
              <a:defRPr/>
            </a:pPr>
            <a:fld id="{9423BE0B-56CE-4995-BE61-36EF620EB78B}" type="datetimeFigureOut">
              <a:rPr lang="en-US" smtClean="0">
                <a:solidFill>
                  <a:srgbClr val="FFFFFF"/>
                </a:solidFill>
              </a:rPr>
              <a:pPr fontAlgn="base">
                <a:spcBef>
                  <a:spcPct val="0"/>
                </a:spcBef>
                <a:spcAft>
                  <a:spcPct val="0"/>
                </a:spcAft>
                <a:defRPr/>
              </a:pPr>
              <a:t>10/27/2013</a:t>
            </a:fld>
            <a:endParaRPr lang="en-US" dirty="0">
              <a:solidFill>
                <a:srgbClr val="FFFFFF"/>
              </a:solidFill>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a:defRPr>
                <a:latin typeface="Trebuchet MS"/>
              </a:defRPr>
            </a:lvl1pPr>
          </a:lstStyle>
          <a:p>
            <a:pPr fontAlgn="base">
              <a:spcBef>
                <a:spcPct val="0"/>
              </a:spcBef>
              <a:spcAft>
                <a:spcPct val="0"/>
              </a:spcAft>
              <a:defRPr/>
            </a:pPr>
            <a:endParaRPr lang="en-US" dirty="0">
              <a:solidFill>
                <a:srgbClr val="FFFFFF"/>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atin typeface="Trebuchet MS"/>
              </a:defRPr>
            </a:lvl1pPr>
          </a:lstStyle>
          <a:p>
            <a:pPr>
              <a:defRPr/>
            </a:pPr>
            <a:fld id="{665D264B-C43D-4CAA-B39E-CC02AAC7B7A8}" type="slidenum">
              <a:rPr lang="en-US" smtClean="0">
                <a:solidFill>
                  <a:srgbClr val="1B3861"/>
                </a:solidFill>
              </a:rPr>
              <a:pPr>
                <a:defRPr/>
              </a:pPr>
              <a:t>‹#›</a:t>
            </a:fld>
            <a:endParaRPr lang="en-US" dirty="0">
              <a:solidFill>
                <a:srgbClr val="1B3861"/>
              </a:solidFill>
            </a:endParaRPr>
          </a:p>
        </p:txBody>
      </p:sp>
    </p:spTree>
    <p:extLst>
      <p:ext uri="{BB962C8B-B14F-4D97-AF65-F5344CB8AC3E}">
        <p14:creationId xmlns:p14="http://schemas.microsoft.com/office/powerpoint/2010/main" xmlns="" val="13707263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4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atin typeface="Trebuchet MS"/>
                <a:ea typeface="+mn-ea"/>
                <a:cs typeface="Trebuchet MS"/>
              </a:defRPr>
            </a:lvl1pPr>
          </a:lstStyle>
          <a:p>
            <a:pPr fontAlgn="base">
              <a:spcBef>
                <a:spcPct val="0"/>
              </a:spcBef>
              <a:spcAft>
                <a:spcPct val="0"/>
              </a:spcAft>
              <a:defRPr/>
            </a:pPr>
            <a:fld id="{26483D77-BCCB-4AE5-BC4B-38FF9402AE05}" type="datetimeFigureOut">
              <a:rPr lang="en-US" smtClean="0">
                <a:solidFill>
                  <a:srgbClr val="FFFFFF"/>
                </a:solidFill>
              </a:rPr>
              <a:pPr fontAlgn="base">
                <a:spcBef>
                  <a:spcPct val="0"/>
                </a:spcBef>
                <a:spcAft>
                  <a:spcPct val="0"/>
                </a:spcAft>
                <a:defRPr/>
              </a:pPr>
              <a:t>10/27/2013</a:t>
            </a:fld>
            <a:endParaRPr lang="en-US" dirty="0">
              <a:solidFill>
                <a:srgbClr val="FFFFFF"/>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atin typeface="Trebuchet MS"/>
                <a:ea typeface="+mn-ea"/>
                <a:cs typeface="Trebuchet MS"/>
              </a:defRPr>
            </a:lvl1pPr>
          </a:lstStyle>
          <a:p>
            <a:pPr fontAlgn="base">
              <a:spcBef>
                <a:spcPct val="0"/>
              </a:spcBef>
              <a:spcAft>
                <a:spcPct val="0"/>
              </a:spcAft>
              <a:defRPr/>
            </a:pPr>
            <a:endParaRPr lang="en-US" dirty="0">
              <a:solidFill>
                <a:srgbClr val="FFFFFF"/>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hangingPunct="1">
              <a:defRPr>
                <a:solidFill>
                  <a:schemeClr val="tx1"/>
                </a:solidFill>
                <a:latin typeface="Trebuchet MS"/>
                <a:cs typeface="Trebuchet MS"/>
              </a:defRPr>
            </a:lvl1pPr>
          </a:lstStyle>
          <a:p>
            <a:pPr>
              <a:defRPr/>
            </a:pPr>
            <a:fld id="{99669108-72BC-405A-9967-0D5E0F44EF6C}"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xmlns="" val="33334369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4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solidFill>
                  <a:schemeClr val="tx1">
                    <a:tint val="75000"/>
                  </a:schemeClr>
                </a:solidFill>
                <a:latin typeface="Trebuchet MS"/>
                <a:ea typeface="+mn-ea"/>
                <a:cs typeface="Trebuchet MS"/>
              </a:defRPr>
            </a:lvl1pPr>
          </a:lstStyle>
          <a:p>
            <a:pPr fontAlgn="base">
              <a:spcBef>
                <a:spcPct val="0"/>
              </a:spcBef>
              <a:spcAft>
                <a:spcPct val="0"/>
              </a:spcAft>
              <a:defRPr/>
            </a:pPr>
            <a:fld id="{DDB946C3-9D94-49BE-A1FF-239E67E74BCA}" type="datetimeFigureOut">
              <a:rPr lang="en-US" smtClean="0">
                <a:solidFill>
                  <a:srgbClr val="FFFFFF">
                    <a:tint val="75000"/>
                  </a:srgbClr>
                </a:solidFill>
              </a:rPr>
              <a:pPr fontAlgn="base">
                <a:spcBef>
                  <a:spcPct val="0"/>
                </a:spcBef>
                <a:spcAft>
                  <a:spcPct val="0"/>
                </a:spcAft>
                <a:defRPr/>
              </a:pPr>
              <a:t>10/27/2013</a:t>
            </a:fld>
            <a:endParaRPr lang="en-US" dirty="0">
              <a:solidFill>
                <a:srgbClr val="FFFFFF">
                  <a:tint val="75000"/>
                </a:srgbClr>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solidFill>
                  <a:schemeClr val="tx1">
                    <a:tint val="75000"/>
                  </a:schemeClr>
                </a:solidFill>
                <a:latin typeface="Trebuchet MS"/>
                <a:ea typeface="+mn-ea"/>
                <a:cs typeface="Trebuchet MS"/>
              </a:defRPr>
            </a:lvl1pPr>
          </a:lstStyle>
          <a:p>
            <a:pPr fontAlgn="base">
              <a:spcBef>
                <a:spcPct val="0"/>
              </a:spcBef>
              <a:spcAft>
                <a:spcPct val="0"/>
              </a:spcAft>
              <a:defRPr/>
            </a:pPr>
            <a:endParaRPr lang="en-US" dirty="0">
              <a:solidFill>
                <a:srgbClr val="FFFFFF">
                  <a:tint val="75000"/>
                </a:srgb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hangingPunct="1">
              <a:defRPr>
                <a:solidFill>
                  <a:schemeClr val="tx1">
                    <a:tint val="75000"/>
                  </a:schemeClr>
                </a:solidFill>
                <a:latin typeface="Trebuchet MS"/>
                <a:cs typeface="Trebuchet MS"/>
              </a:defRPr>
            </a:lvl1pPr>
          </a:lstStyle>
          <a:p>
            <a:pPr>
              <a:defRPr/>
            </a:pPr>
            <a:fld id="{60E6C0A7-1BC0-42E6-833B-3A936316FB7A}" type="slidenum">
              <a:rPr lang="en-US" smtClean="0">
                <a:solidFill>
                  <a:srgbClr val="FFFFFF">
                    <a:tint val="75000"/>
                  </a:srgbClr>
                </a:solidFill>
              </a:rPr>
              <a:pPr>
                <a:defRPr/>
              </a:pPr>
              <a:t>‹#›</a:t>
            </a:fld>
            <a:endParaRPr lang="en-US" dirty="0">
              <a:solidFill>
                <a:srgbClr val="FFFFFF">
                  <a:tint val="75000"/>
                </a:srgbClr>
              </a:solidFill>
            </a:endParaRPr>
          </a:p>
        </p:txBody>
      </p:sp>
    </p:spTree>
    <p:extLst>
      <p:ext uri="{BB962C8B-B14F-4D97-AF65-F5344CB8AC3E}">
        <p14:creationId xmlns:p14="http://schemas.microsoft.com/office/powerpoint/2010/main" xmlns="" val="11983223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4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atin typeface="Trebuchet MS"/>
                <a:ea typeface="+mn-ea"/>
                <a:cs typeface="Trebuchet MS"/>
              </a:defRPr>
            </a:lvl1pPr>
          </a:lstStyle>
          <a:p>
            <a:pPr fontAlgn="base">
              <a:spcBef>
                <a:spcPct val="0"/>
              </a:spcBef>
              <a:spcAft>
                <a:spcPct val="0"/>
              </a:spcAft>
              <a:defRPr/>
            </a:pPr>
            <a:fld id="{15DE1629-1C99-4B1F-AFFF-6254E8E178E9}" type="datetimeFigureOut">
              <a:rPr lang="en-US" smtClean="0">
                <a:solidFill>
                  <a:srgbClr val="FFFFFF"/>
                </a:solidFill>
              </a:rPr>
              <a:pPr fontAlgn="base">
                <a:spcBef>
                  <a:spcPct val="0"/>
                </a:spcBef>
                <a:spcAft>
                  <a:spcPct val="0"/>
                </a:spcAft>
                <a:defRPr/>
              </a:pPr>
              <a:t>10/27/2013</a:t>
            </a:fld>
            <a:endParaRPr lang="en-US" dirty="0">
              <a:solidFill>
                <a:srgbClr val="FFFFFF"/>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atin typeface="Trebuchet MS"/>
                <a:ea typeface="+mn-ea"/>
                <a:cs typeface="Trebuchet MS"/>
              </a:defRPr>
            </a:lvl1pPr>
          </a:lstStyle>
          <a:p>
            <a:pPr fontAlgn="base">
              <a:spcBef>
                <a:spcPct val="0"/>
              </a:spcBef>
              <a:spcAft>
                <a:spcPct val="0"/>
              </a:spcAft>
              <a:defRPr/>
            </a:pPr>
            <a:endParaRPr lang="en-US" dirty="0">
              <a:solidFill>
                <a:srgbClr val="FFFFFF"/>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hangingPunct="1">
              <a:defRPr>
                <a:solidFill>
                  <a:schemeClr val="tx1"/>
                </a:solidFill>
                <a:latin typeface="Trebuchet MS"/>
                <a:cs typeface="Trebuchet MS"/>
              </a:defRPr>
            </a:lvl1pPr>
          </a:lstStyle>
          <a:p>
            <a:pPr>
              <a:defRPr/>
            </a:pPr>
            <a:fld id="{CB365D88-BA37-4F4C-A0E5-9098911B5E2A}"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xmlns="" val="1451189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a:defRPr>
                <a:latin typeface="Trebuchet MS"/>
              </a:defRPr>
            </a:lvl1pPr>
          </a:lstStyle>
          <a:p>
            <a:fld id="{05FE2611-3775-4080-A37E-07B87CE842CA}" type="datetimeFigureOut">
              <a:rPr lang="en-US" smtClean="0"/>
              <a:pPr/>
              <a:t>10/27/2013</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a:defRPr>
                <a:latin typeface="Trebuchet MS"/>
              </a:defRPr>
            </a:lvl1p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a:defRPr>
                <a:latin typeface="Trebuchet MS"/>
              </a:defRPr>
            </a:lvl1pPr>
          </a:lstStyle>
          <a:p>
            <a:fld id="{C512996F-270A-4E5A-8EEE-8BDED3E963E3}" type="slidenum">
              <a:rPr lang="en-US" smtClean="0"/>
              <a:pPr/>
              <a:t>‹#›</a:t>
            </a:fld>
            <a:endParaRPr lang="en-US" dirty="0"/>
          </a:p>
        </p:txBody>
      </p:sp>
    </p:spTree>
    <p:extLst>
      <p:ext uri="{BB962C8B-B14F-4D97-AF65-F5344CB8AC3E}">
        <p14:creationId xmlns:p14="http://schemas.microsoft.com/office/powerpoint/2010/main" xmlns="" val="297614580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4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atin typeface="Trebuchet MS"/>
                <a:ea typeface="+mn-ea"/>
                <a:cs typeface="Trebuchet MS"/>
              </a:defRPr>
            </a:lvl1pPr>
          </a:lstStyle>
          <a:p>
            <a:pPr fontAlgn="base">
              <a:spcBef>
                <a:spcPct val="0"/>
              </a:spcBef>
              <a:spcAft>
                <a:spcPct val="0"/>
              </a:spcAft>
              <a:defRPr/>
            </a:pPr>
            <a:fld id="{3BD3EF6C-EE89-44D5-BA46-FEB354C90372}" type="datetimeFigureOut">
              <a:rPr lang="en-US" smtClean="0">
                <a:solidFill>
                  <a:srgbClr val="FFFFFF"/>
                </a:solidFill>
              </a:rPr>
              <a:pPr fontAlgn="base">
                <a:spcBef>
                  <a:spcPct val="0"/>
                </a:spcBef>
                <a:spcAft>
                  <a:spcPct val="0"/>
                </a:spcAft>
                <a:defRPr/>
              </a:pPr>
              <a:t>10/27/2013</a:t>
            </a:fld>
            <a:endParaRPr lang="en-US" dirty="0">
              <a:solidFill>
                <a:srgbClr val="FFFFFF"/>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atin typeface="Trebuchet MS"/>
                <a:ea typeface="+mn-ea"/>
                <a:cs typeface="Trebuchet MS"/>
              </a:defRPr>
            </a:lvl1pPr>
          </a:lstStyle>
          <a:p>
            <a:pPr fontAlgn="base">
              <a:spcBef>
                <a:spcPct val="0"/>
              </a:spcBef>
              <a:spcAft>
                <a:spcPct val="0"/>
              </a:spcAft>
              <a:defRPr/>
            </a:pPr>
            <a:endParaRPr lang="en-US" dirty="0">
              <a:solidFill>
                <a:srgbClr val="FFFFFF"/>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hangingPunct="1">
              <a:defRPr>
                <a:solidFill>
                  <a:schemeClr val="tx1"/>
                </a:solidFill>
                <a:latin typeface="Trebuchet MS"/>
                <a:cs typeface="Trebuchet MS"/>
              </a:defRPr>
            </a:lvl1pPr>
          </a:lstStyle>
          <a:p>
            <a:pPr>
              <a:defRPr/>
            </a:pPr>
            <a:fld id="{0566A9AB-9851-4E9C-B20C-31A803C12FDD}"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xmlns="" val="11461195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5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atin typeface="Trebuchet MS"/>
                <a:ea typeface="+mn-ea"/>
                <a:cs typeface="Trebuchet MS"/>
              </a:defRPr>
            </a:lvl1pPr>
          </a:lstStyle>
          <a:p>
            <a:pPr fontAlgn="base">
              <a:spcBef>
                <a:spcPct val="0"/>
              </a:spcBef>
              <a:spcAft>
                <a:spcPct val="0"/>
              </a:spcAft>
              <a:defRPr/>
            </a:pPr>
            <a:fld id="{318287EE-05D9-49A4-9EF6-FE521B1F75B3}" type="datetimeFigureOut">
              <a:rPr lang="en-US" smtClean="0">
                <a:solidFill>
                  <a:srgbClr val="FFFFFF"/>
                </a:solidFill>
              </a:rPr>
              <a:pPr fontAlgn="base">
                <a:spcBef>
                  <a:spcPct val="0"/>
                </a:spcBef>
                <a:spcAft>
                  <a:spcPct val="0"/>
                </a:spcAft>
                <a:defRPr/>
              </a:pPr>
              <a:t>10/27/2013</a:t>
            </a:fld>
            <a:endParaRPr lang="en-US" dirty="0">
              <a:solidFill>
                <a:srgbClr val="FFFFFF"/>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atin typeface="Trebuchet MS"/>
                <a:ea typeface="+mn-ea"/>
                <a:cs typeface="Trebuchet MS"/>
              </a:defRPr>
            </a:lvl1pPr>
          </a:lstStyle>
          <a:p>
            <a:pPr fontAlgn="base">
              <a:spcBef>
                <a:spcPct val="0"/>
              </a:spcBef>
              <a:spcAft>
                <a:spcPct val="0"/>
              </a:spcAft>
              <a:defRPr/>
            </a:pPr>
            <a:endParaRPr lang="en-US" dirty="0">
              <a:solidFill>
                <a:srgbClr val="FFFFFF"/>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hangingPunct="1">
              <a:defRPr>
                <a:solidFill>
                  <a:schemeClr val="tx1"/>
                </a:solidFill>
                <a:latin typeface="Trebuchet MS"/>
                <a:cs typeface="Trebuchet MS"/>
              </a:defRPr>
            </a:lvl1pPr>
          </a:lstStyle>
          <a:p>
            <a:pPr>
              <a:defRPr/>
            </a:pPr>
            <a:fld id="{977BFDB0-607D-4BF0-A4F0-27E248E0EE75}"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xmlns="" val="8313076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5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atin typeface="Trebuchet MS"/>
                <a:ea typeface="+mn-ea"/>
                <a:cs typeface="Trebuchet MS"/>
              </a:defRPr>
            </a:lvl1pPr>
          </a:lstStyle>
          <a:p>
            <a:pPr fontAlgn="base">
              <a:spcBef>
                <a:spcPct val="0"/>
              </a:spcBef>
              <a:spcAft>
                <a:spcPct val="0"/>
              </a:spcAft>
              <a:defRPr/>
            </a:pPr>
            <a:fld id="{6333A204-6093-4EA2-9496-3F2EA80E5CED}" type="datetimeFigureOut">
              <a:rPr lang="en-US" smtClean="0">
                <a:solidFill>
                  <a:srgbClr val="FFFFFF"/>
                </a:solidFill>
              </a:rPr>
              <a:pPr fontAlgn="base">
                <a:spcBef>
                  <a:spcPct val="0"/>
                </a:spcBef>
                <a:spcAft>
                  <a:spcPct val="0"/>
                </a:spcAft>
                <a:defRPr/>
              </a:pPr>
              <a:t>10/27/2013</a:t>
            </a:fld>
            <a:endParaRPr lang="en-US" dirty="0">
              <a:solidFill>
                <a:srgbClr val="FFFFFF"/>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atin typeface="Trebuchet MS"/>
                <a:ea typeface="+mn-ea"/>
                <a:cs typeface="Trebuchet MS"/>
              </a:defRPr>
            </a:lvl1pPr>
          </a:lstStyle>
          <a:p>
            <a:pPr fontAlgn="base">
              <a:spcBef>
                <a:spcPct val="0"/>
              </a:spcBef>
              <a:spcAft>
                <a:spcPct val="0"/>
              </a:spcAft>
              <a:defRPr/>
            </a:pPr>
            <a:endParaRPr lang="en-US" dirty="0">
              <a:solidFill>
                <a:srgbClr val="FFFFFF"/>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hangingPunct="1">
              <a:defRPr>
                <a:solidFill>
                  <a:schemeClr val="tx1"/>
                </a:solidFill>
                <a:latin typeface="Trebuchet MS"/>
                <a:cs typeface="Trebuchet MS"/>
              </a:defRPr>
            </a:lvl1pPr>
          </a:lstStyle>
          <a:p>
            <a:pPr>
              <a:defRPr/>
            </a:pPr>
            <a:fld id="{642C3DC3-0FE7-4D52-BC7B-0CC5F415205F}"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xmlns="" val="25367229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5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solidFill>
                  <a:schemeClr val="tx1">
                    <a:tint val="75000"/>
                  </a:schemeClr>
                </a:solidFill>
                <a:latin typeface="Trebuchet MS"/>
                <a:ea typeface="+mn-ea"/>
                <a:cs typeface="Trebuchet MS"/>
              </a:defRPr>
            </a:lvl1pPr>
          </a:lstStyle>
          <a:p>
            <a:pPr fontAlgn="base">
              <a:spcBef>
                <a:spcPct val="0"/>
              </a:spcBef>
              <a:spcAft>
                <a:spcPct val="0"/>
              </a:spcAft>
              <a:defRPr/>
            </a:pPr>
            <a:fld id="{C8438F5A-C613-4DA8-8E88-F265E0DC484A}" type="datetimeFigureOut">
              <a:rPr lang="en-US" smtClean="0">
                <a:solidFill>
                  <a:srgbClr val="FFFFFF">
                    <a:tint val="75000"/>
                  </a:srgbClr>
                </a:solidFill>
              </a:rPr>
              <a:pPr fontAlgn="base">
                <a:spcBef>
                  <a:spcPct val="0"/>
                </a:spcBef>
                <a:spcAft>
                  <a:spcPct val="0"/>
                </a:spcAft>
                <a:defRPr/>
              </a:pPr>
              <a:t>10/27/2013</a:t>
            </a:fld>
            <a:endParaRPr lang="en-US" dirty="0">
              <a:solidFill>
                <a:srgbClr val="FFFFFF">
                  <a:tint val="75000"/>
                </a:srgbClr>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solidFill>
                  <a:schemeClr val="tx1">
                    <a:tint val="75000"/>
                  </a:schemeClr>
                </a:solidFill>
                <a:latin typeface="Trebuchet MS"/>
                <a:ea typeface="+mn-ea"/>
                <a:cs typeface="Trebuchet MS"/>
              </a:defRPr>
            </a:lvl1pPr>
          </a:lstStyle>
          <a:p>
            <a:pPr fontAlgn="base">
              <a:spcBef>
                <a:spcPct val="0"/>
              </a:spcBef>
              <a:spcAft>
                <a:spcPct val="0"/>
              </a:spcAft>
              <a:defRPr/>
            </a:pPr>
            <a:endParaRPr lang="en-US" dirty="0">
              <a:solidFill>
                <a:srgbClr val="FFFFFF">
                  <a:tint val="75000"/>
                </a:srgb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hangingPunct="1">
              <a:defRPr>
                <a:solidFill>
                  <a:schemeClr val="tx1">
                    <a:tint val="75000"/>
                  </a:schemeClr>
                </a:solidFill>
                <a:latin typeface="Trebuchet MS"/>
                <a:cs typeface="Trebuchet MS"/>
              </a:defRPr>
            </a:lvl1pPr>
          </a:lstStyle>
          <a:p>
            <a:pPr>
              <a:defRPr/>
            </a:pPr>
            <a:fld id="{0ED5CE56-AD66-4576-A2EC-B58574558673}" type="slidenum">
              <a:rPr lang="en-US" smtClean="0">
                <a:solidFill>
                  <a:srgbClr val="FFFFFF">
                    <a:tint val="75000"/>
                  </a:srgbClr>
                </a:solidFill>
              </a:rPr>
              <a:pPr>
                <a:defRPr/>
              </a:pPr>
              <a:t>‹#›</a:t>
            </a:fld>
            <a:endParaRPr lang="en-US" dirty="0">
              <a:solidFill>
                <a:srgbClr val="FFFFFF">
                  <a:tint val="75000"/>
                </a:srgbClr>
              </a:solidFill>
            </a:endParaRPr>
          </a:p>
        </p:txBody>
      </p:sp>
    </p:spTree>
    <p:extLst>
      <p:ext uri="{BB962C8B-B14F-4D97-AF65-F5344CB8AC3E}">
        <p14:creationId xmlns:p14="http://schemas.microsoft.com/office/powerpoint/2010/main" xmlns="" val="30959336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5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atin typeface="Trebuchet MS"/>
                <a:ea typeface="+mn-ea"/>
                <a:cs typeface="Trebuchet MS"/>
              </a:defRPr>
            </a:lvl1pPr>
          </a:lstStyle>
          <a:p>
            <a:pPr fontAlgn="base">
              <a:spcBef>
                <a:spcPct val="0"/>
              </a:spcBef>
              <a:spcAft>
                <a:spcPct val="0"/>
              </a:spcAft>
              <a:defRPr/>
            </a:pPr>
            <a:fld id="{22CF9DBA-6FB9-4E95-8386-36085A4C46BE}" type="datetimeFigureOut">
              <a:rPr lang="en-US" smtClean="0">
                <a:solidFill>
                  <a:srgbClr val="FFFFFF"/>
                </a:solidFill>
              </a:rPr>
              <a:pPr fontAlgn="base">
                <a:spcBef>
                  <a:spcPct val="0"/>
                </a:spcBef>
                <a:spcAft>
                  <a:spcPct val="0"/>
                </a:spcAft>
                <a:defRPr/>
              </a:pPr>
              <a:t>10/27/2013</a:t>
            </a:fld>
            <a:endParaRPr lang="en-US" dirty="0">
              <a:solidFill>
                <a:srgbClr val="FFFFFF"/>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atin typeface="Trebuchet MS"/>
                <a:ea typeface="+mn-ea"/>
                <a:cs typeface="Trebuchet MS"/>
              </a:defRPr>
            </a:lvl1pPr>
          </a:lstStyle>
          <a:p>
            <a:pPr fontAlgn="base">
              <a:spcBef>
                <a:spcPct val="0"/>
              </a:spcBef>
              <a:spcAft>
                <a:spcPct val="0"/>
              </a:spcAft>
              <a:defRPr/>
            </a:pPr>
            <a:endParaRPr lang="en-US" dirty="0">
              <a:solidFill>
                <a:srgbClr val="FFFFFF"/>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hangingPunct="1">
              <a:defRPr>
                <a:solidFill>
                  <a:schemeClr val="tx1"/>
                </a:solidFill>
                <a:latin typeface="Trebuchet MS"/>
                <a:cs typeface="Trebuchet MS"/>
              </a:defRPr>
            </a:lvl1pPr>
          </a:lstStyle>
          <a:p>
            <a:pPr>
              <a:defRPr/>
            </a:pPr>
            <a:fld id="{8F4841C5-8C68-464C-B216-79DC6E8148E6}"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xmlns="" val="24817479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5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atin typeface="Trebuchet MS"/>
                <a:ea typeface="+mn-ea"/>
                <a:cs typeface="Trebuchet MS"/>
              </a:defRPr>
            </a:lvl1pPr>
          </a:lstStyle>
          <a:p>
            <a:pPr fontAlgn="base">
              <a:spcBef>
                <a:spcPct val="0"/>
              </a:spcBef>
              <a:spcAft>
                <a:spcPct val="0"/>
              </a:spcAft>
              <a:defRPr/>
            </a:pPr>
            <a:fld id="{746BAF61-9D53-4D6B-A0E7-1CE4A702E48E}" type="datetimeFigureOut">
              <a:rPr lang="en-US" smtClean="0">
                <a:solidFill>
                  <a:srgbClr val="FFFFFF"/>
                </a:solidFill>
              </a:rPr>
              <a:pPr fontAlgn="base">
                <a:spcBef>
                  <a:spcPct val="0"/>
                </a:spcBef>
                <a:spcAft>
                  <a:spcPct val="0"/>
                </a:spcAft>
                <a:defRPr/>
              </a:pPr>
              <a:t>10/27/2013</a:t>
            </a:fld>
            <a:endParaRPr lang="en-US" dirty="0">
              <a:solidFill>
                <a:srgbClr val="FFFFFF"/>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atin typeface="Trebuchet MS"/>
                <a:ea typeface="+mn-ea"/>
                <a:cs typeface="Trebuchet MS"/>
              </a:defRPr>
            </a:lvl1pPr>
          </a:lstStyle>
          <a:p>
            <a:pPr fontAlgn="base">
              <a:spcBef>
                <a:spcPct val="0"/>
              </a:spcBef>
              <a:spcAft>
                <a:spcPct val="0"/>
              </a:spcAft>
              <a:defRPr/>
            </a:pPr>
            <a:endParaRPr lang="en-US" dirty="0">
              <a:solidFill>
                <a:srgbClr val="FFFFFF"/>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hangingPunct="1">
              <a:defRPr>
                <a:solidFill>
                  <a:schemeClr val="tx1"/>
                </a:solidFill>
                <a:latin typeface="Trebuchet MS"/>
                <a:cs typeface="Trebuchet MS"/>
              </a:defRPr>
            </a:lvl1pPr>
          </a:lstStyle>
          <a:p>
            <a:pPr>
              <a:defRPr/>
            </a:pPr>
            <a:fld id="{1DE748EE-C45F-4833-9C45-370F748DE12D}"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xmlns="" val="349290717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5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atin typeface="Trebuchet MS"/>
                <a:ea typeface="+mn-ea"/>
                <a:cs typeface="Trebuchet MS"/>
              </a:defRPr>
            </a:lvl1pPr>
          </a:lstStyle>
          <a:p>
            <a:pPr fontAlgn="base">
              <a:spcBef>
                <a:spcPct val="0"/>
              </a:spcBef>
              <a:spcAft>
                <a:spcPct val="0"/>
              </a:spcAft>
              <a:defRPr/>
            </a:pPr>
            <a:fld id="{C7A2248F-CE17-4FFE-88EB-14939A3DD809}" type="datetimeFigureOut">
              <a:rPr lang="en-US" smtClean="0">
                <a:solidFill>
                  <a:srgbClr val="FFFFFF"/>
                </a:solidFill>
              </a:rPr>
              <a:pPr fontAlgn="base">
                <a:spcBef>
                  <a:spcPct val="0"/>
                </a:spcBef>
                <a:spcAft>
                  <a:spcPct val="0"/>
                </a:spcAft>
                <a:defRPr/>
              </a:pPr>
              <a:t>10/27/2013</a:t>
            </a:fld>
            <a:endParaRPr lang="en-US" dirty="0">
              <a:solidFill>
                <a:srgbClr val="FFFFFF"/>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atin typeface="Trebuchet MS"/>
                <a:ea typeface="+mn-ea"/>
                <a:cs typeface="Trebuchet MS"/>
              </a:defRPr>
            </a:lvl1pPr>
          </a:lstStyle>
          <a:p>
            <a:pPr fontAlgn="base">
              <a:spcBef>
                <a:spcPct val="0"/>
              </a:spcBef>
              <a:spcAft>
                <a:spcPct val="0"/>
              </a:spcAft>
              <a:defRPr/>
            </a:pPr>
            <a:endParaRPr lang="en-US" dirty="0">
              <a:solidFill>
                <a:srgbClr val="FFFFFF"/>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hangingPunct="1">
              <a:defRPr>
                <a:solidFill>
                  <a:schemeClr val="tx1"/>
                </a:solidFill>
                <a:latin typeface="Trebuchet MS"/>
                <a:cs typeface="Trebuchet MS"/>
              </a:defRPr>
            </a:lvl1pPr>
          </a:lstStyle>
          <a:p>
            <a:pPr>
              <a:defRPr/>
            </a:pPr>
            <a:fld id="{7DE3F6F3-4A62-4EA2-8791-79A59FA17C44}"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xmlns="" val="28217343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5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atin typeface="Trebuchet MS"/>
                <a:ea typeface="+mn-ea"/>
                <a:cs typeface="Trebuchet MS"/>
              </a:defRPr>
            </a:lvl1pPr>
          </a:lstStyle>
          <a:p>
            <a:pPr fontAlgn="base">
              <a:spcBef>
                <a:spcPct val="0"/>
              </a:spcBef>
              <a:spcAft>
                <a:spcPct val="0"/>
              </a:spcAft>
              <a:defRPr/>
            </a:pPr>
            <a:fld id="{2B93B6FA-AADA-458F-BFE1-EDC3270F5D1F}" type="datetimeFigureOut">
              <a:rPr lang="en-US" smtClean="0">
                <a:solidFill>
                  <a:srgbClr val="FFFFFF"/>
                </a:solidFill>
              </a:rPr>
              <a:pPr fontAlgn="base">
                <a:spcBef>
                  <a:spcPct val="0"/>
                </a:spcBef>
                <a:spcAft>
                  <a:spcPct val="0"/>
                </a:spcAft>
                <a:defRPr/>
              </a:pPr>
              <a:t>10/27/2013</a:t>
            </a:fld>
            <a:endParaRPr lang="en-US" dirty="0">
              <a:solidFill>
                <a:srgbClr val="FFFFFF"/>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atin typeface="Trebuchet MS"/>
                <a:ea typeface="+mn-ea"/>
                <a:cs typeface="Trebuchet MS"/>
              </a:defRPr>
            </a:lvl1pPr>
          </a:lstStyle>
          <a:p>
            <a:pPr fontAlgn="base">
              <a:spcBef>
                <a:spcPct val="0"/>
              </a:spcBef>
              <a:spcAft>
                <a:spcPct val="0"/>
              </a:spcAft>
              <a:defRPr/>
            </a:pPr>
            <a:endParaRPr lang="en-US" dirty="0">
              <a:solidFill>
                <a:srgbClr val="FFFFFF"/>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hangingPunct="1">
              <a:defRPr>
                <a:solidFill>
                  <a:schemeClr val="tx1"/>
                </a:solidFill>
                <a:latin typeface="Trebuchet MS"/>
                <a:cs typeface="Trebuchet MS"/>
              </a:defRPr>
            </a:lvl1pPr>
          </a:lstStyle>
          <a:p>
            <a:pPr>
              <a:defRPr/>
            </a:pPr>
            <a:fld id="{B0F572D4-C897-46EE-B004-0A145CB51A88}"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xmlns="" val="221765895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5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atin typeface="Trebuchet MS"/>
                <a:ea typeface="+mn-ea"/>
                <a:cs typeface="Trebuchet MS"/>
              </a:defRPr>
            </a:lvl1pPr>
          </a:lstStyle>
          <a:p>
            <a:pPr fontAlgn="base">
              <a:spcBef>
                <a:spcPct val="0"/>
              </a:spcBef>
              <a:spcAft>
                <a:spcPct val="0"/>
              </a:spcAft>
              <a:defRPr/>
            </a:pPr>
            <a:fld id="{D82EFD49-314F-48A8-98B6-ACE5A08DEC7C}" type="datetimeFigureOut">
              <a:rPr lang="en-US" smtClean="0">
                <a:solidFill>
                  <a:srgbClr val="FFFFFF"/>
                </a:solidFill>
              </a:rPr>
              <a:pPr fontAlgn="base">
                <a:spcBef>
                  <a:spcPct val="0"/>
                </a:spcBef>
                <a:spcAft>
                  <a:spcPct val="0"/>
                </a:spcAft>
                <a:defRPr/>
              </a:pPr>
              <a:t>10/27/2013</a:t>
            </a:fld>
            <a:endParaRPr lang="en-US" dirty="0">
              <a:solidFill>
                <a:srgbClr val="FFFFFF"/>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atin typeface="Trebuchet MS"/>
                <a:ea typeface="+mn-ea"/>
                <a:cs typeface="Trebuchet MS"/>
              </a:defRPr>
            </a:lvl1pPr>
          </a:lstStyle>
          <a:p>
            <a:pPr fontAlgn="base">
              <a:spcBef>
                <a:spcPct val="0"/>
              </a:spcBef>
              <a:spcAft>
                <a:spcPct val="0"/>
              </a:spcAft>
              <a:defRPr/>
            </a:pPr>
            <a:endParaRPr lang="en-US" dirty="0">
              <a:solidFill>
                <a:srgbClr val="FFFFFF"/>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hangingPunct="1">
              <a:defRPr>
                <a:solidFill>
                  <a:schemeClr val="tx1"/>
                </a:solidFill>
                <a:latin typeface="Trebuchet MS"/>
                <a:cs typeface="Trebuchet MS"/>
              </a:defRPr>
            </a:lvl1pPr>
          </a:lstStyle>
          <a:p>
            <a:pPr>
              <a:defRPr/>
            </a:pPr>
            <a:fld id="{9687A6B2-9539-4C14-86F7-4B00A93BC317}"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xmlns="" val="418077215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5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atin typeface="Trebuchet MS"/>
                <a:ea typeface="+mn-ea"/>
                <a:cs typeface="Trebuchet MS"/>
              </a:defRPr>
            </a:lvl1pPr>
          </a:lstStyle>
          <a:p>
            <a:pPr fontAlgn="base">
              <a:spcBef>
                <a:spcPct val="0"/>
              </a:spcBef>
              <a:spcAft>
                <a:spcPct val="0"/>
              </a:spcAft>
              <a:defRPr/>
            </a:pPr>
            <a:fld id="{E2B49728-8731-4439-A94D-85580F1E9B65}" type="datetimeFigureOut">
              <a:rPr lang="en-US" smtClean="0">
                <a:solidFill>
                  <a:srgbClr val="FFFFFF"/>
                </a:solidFill>
              </a:rPr>
              <a:pPr fontAlgn="base">
                <a:spcBef>
                  <a:spcPct val="0"/>
                </a:spcBef>
                <a:spcAft>
                  <a:spcPct val="0"/>
                </a:spcAft>
                <a:defRPr/>
              </a:pPr>
              <a:t>10/27/2013</a:t>
            </a:fld>
            <a:endParaRPr lang="en-US" dirty="0">
              <a:solidFill>
                <a:srgbClr val="FFFFFF"/>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atin typeface="Trebuchet MS"/>
                <a:ea typeface="+mn-ea"/>
                <a:cs typeface="Trebuchet MS"/>
              </a:defRPr>
            </a:lvl1pPr>
          </a:lstStyle>
          <a:p>
            <a:pPr fontAlgn="base">
              <a:spcBef>
                <a:spcPct val="0"/>
              </a:spcBef>
              <a:spcAft>
                <a:spcPct val="0"/>
              </a:spcAft>
              <a:defRPr/>
            </a:pPr>
            <a:endParaRPr lang="en-US" dirty="0">
              <a:solidFill>
                <a:srgbClr val="FFFFFF"/>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hangingPunct="1">
              <a:defRPr>
                <a:solidFill>
                  <a:schemeClr val="tx1"/>
                </a:solidFill>
                <a:latin typeface="Trebuchet MS"/>
                <a:cs typeface="Trebuchet MS"/>
              </a:defRPr>
            </a:lvl1pPr>
          </a:lstStyle>
          <a:p>
            <a:pPr>
              <a:defRPr/>
            </a:pPr>
            <a:fld id="{613FEF4D-A97F-4BF5-976C-2B23E0D60EE0}"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xmlns="" val="15365409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a:defRPr>
                <a:latin typeface="Trebuchet MS"/>
              </a:defRPr>
            </a:lvl1pPr>
          </a:lstStyle>
          <a:p>
            <a:fld id="{05FE2611-3775-4080-A37E-07B87CE842CA}" type="datetimeFigureOut">
              <a:rPr lang="en-US" smtClean="0"/>
              <a:pPr/>
              <a:t>10/27/2013</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a:defRPr>
                <a:latin typeface="Trebuchet MS"/>
              </a:defRPr>
            </a:lvl1p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a:defRPr>
                <a:latin typeface="Trebuchet MS"/>
              </a:defRPr>
            </a:lvl1pPr>
          </a:lstStyle>
          <a:p>
            <a:fld id="{C512996F-270A-4E5A-8EEE-8BDED3E963E3}" type="slidenum">
              <a:rPr lang="en-US" smtClean="0"/>
              <a:pPr/>
              <a:t>‹#›</a:t>
            </a:fld>
            <a:endParaRPr lang="en-US" dirty="0"/>
          </a:p>
        </p:txBody>
      </p:sp>
    </p:spTree>
    <p:extLst>
      <p:ext uri="{BB962C8B-B14F-4D97-AF65-F5344CB8AC3E}">
        <p14:creationId xmlns:p14="http://schemas.microsoft.com/office/powerpoint/2010/main" xmlns="" val="11851857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5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a:defRPr sz="1200">
                <a:solidFill>
                  <a:prstClr val="black">
                    <a:tint val="75000"/>
                  </a:prstClr>
                </a:solidFill>
                <a:latin typeface="Trebuchet MS"/>
                <a:ea typeface="+mn-ea"/>
              </a:defRPr>
            </a:lvl1pPr>
          </a:lstStyle>
          <a:p>
            <a:pPr fontAlgn="base">
              <a:spcBef>
                <a:spcPct val="0"/>
              </a:spcBef>
              <a:spcAft>
                <a:spcPct val="0"/>
              </a:spcAft>
              <a:defRPr/>
            </a:pPr>
            <a:fld id="{1E726A31-C785-44B1-941F-B0D561CD2135}" type="datetimeFigureOut">
              <a:rPr lang="en-US" smtClean="0"/>
              <a:pPr fontAlgn="base">
                <a:spcBef>
                  <a:spcPct val="0"/>
                </a:spcBef>
                <a:spcAft>
                  <a:spcPct val="0"/>
                </a:spcAft>
                <a:defRPr/>
              </a:pPr>
              <a:t>10/27/2013</a:t>
            </a:fld>
            <a:endParaRPr lang="en-US" dirty="0"/>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algn="ctr">
              <a:defRPr sz="1200">
                <a:solidFill>
                  <a:prstClr val="black">
                    <a:tint val="75000"/>
                  </a:prstClr>
                </a:solidFill>
                <a:latin typeface="Trebuchet MS"/>
                <a:ea typeface="+mn-ea"/>
              </a:defRPr>
            </a:lvl1pPr>
          </a:lstStyle>
          <a:p>
            <a:pPr fontAlgn="base">
              <a:spcBef>
                <a:spcPct val="0"/>
              </a:spcBef>
              <a:spcAft>
                <a:spcPct val="0"/>
              </a:spcAft>
              <a:defRPr/>
            </a:pP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sz="1200">
                <a:solidFill>
                  <a:prstClr val="black">
                    <a:tint val="75000"/>
                  </a:prstClr>
                </a:solidFill>
                <a:latin typeface="Trebuchet MS"/>
                <a:ea typeface="+mn-ea"/>
              </a:defRPr>
            </a:lvl1pPr>
          </a:lstStyle>
          <a:p>
            <a:pPr>
              <a:defRPr/>
            </a:pPr>
            <a:fld id="{7AF9B44B-CC8F-4CBE-B103-9892E3A4AD24}" type="slidenum">
              <a:rPr lang="en-US" smtClean="0"/>
              <a:pPr>
                <a:defRPr/>
              </a:pPr>
              <a:t>‹#›</a:t>
            </a:fld>
            <a:endParaRPr lang="en-US" dirty="0"/>
          </a:p>
        </p:txBody>
      </p:sp>
    </p:spTree>
    <p:extLst>
      <p:ext uri="{BB962C8B-B14F-4D97-AF65-F5344CB8AC3E}">
        <p14:creationId xmlns:p14="http://schemas.microsoft.com/office/powerpoint/2010/main" xmlns="" val="34993354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6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a:defRPr>
                <a:latin typeface="Trebuchet MS"/>
              </a:defRPr>
            </a:lvl1pPr>
          </a:lstStyle>
          <a:p>
            <a:pPr fontAlgn="base">
              <a:spcBef>
                <a:spcPct val="0"/>
              </a:spcBef>
              <a:spcAft>
                <a:spcPct val="0"/>
              </a:spcAft>
              <a:defRPr/>
            </a:pPr>
            <a:fld id="{9423BE0B-56CE-4995-BE61-36EF620EB78B}" type="datetimeFigureOut">
              <a:rPr lang="en-US" smtClean="0">
                <a:solidFill>
                  <a:srgbClr val="FFFFFF"/>
                </a:solidFill>
              </a:rPr>
              <a:pPr fontAlgn="base">
                <a:spcBef>
                  <a:spcPct val="0"/>
                </a:spcBef>
                <a:spcAft>
                  <a:spcPct val="0"/>
                </a:spcAft>
                <a:defRPr/>
              </a:pPr>
              <a:t>10/27/2013</a:t>
            </a:fld>
            <a:endParaRPr lang="en-US" dirty="0">
              <a:solidFill>
                <a:srgbClr val="FFFFFF"/>
              </a:solidFill>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a:defRPr>
                <a:latin typeface="Trebuchet MS"/>
              </a:defRPr>
            </a:lvl1pPr>
          </a:lstStyle>
          <a:p>
            <a:pPr fontAlgn="base">
              <a:spcBef>
                <a:spcPct val="0"/>
              </a:spcBef>
              <a:spcAft>
                <a:spcPct val="0"/>
              </a:spcAft>
              <a:defRPr/>
            </a:pPr>
            <a:endParaRPr lang="en-US" dirty="0">
              <a:solidFill>
                <a:srgbClr val="FFFFFF"/>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atin typeface="Trebuchet MS"/>
              </a:defRPr>
            </a:lvl1pPr>
          </a:lstStyle>
          <a:p>
            <a:pPr>
              <a:defRPr/>
            </a:pPr>
            <a:fld id="{665D264B-C43D-4CAA-B39E-CC02AAC7B7A8}" type="slidenum">
              <a:rPr lang="en-US" smtClean="0">
                <a:solidFill>
                  <a:srgbClr val="1B3861"/>
                </a:solidFill>
              </a:rPr>
              <a:pPr>
                <a:defRPr/>
              </a:pPr>
              <a:t>‹#›</a:t>
            </a:fld>
            <a:endParaRPr lang="en-US" dirty="0">
              <a:solidFill>
                <a:srgbClr val="1B3861"/>
              </a:solidFill>
            </a:endParaRPr>
          </a:p>
        </p:txBody>
      </p:sp>
    </p:spTree>
    <p:extLst>
      <p:ext uri="{BB962C8B-B14F-4D97-AF65-F5344CB8AC3E}">
        <p14:creationId xmlns:p14="http://schemas.microsoft.com/office/powerpoint/2010/main" xmlns="" val="113982745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6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solidFill>
                  <a:srgbClr val="FFFFFF"/>
                </a:solidFill>
                <a:latin typeface="Trebuchet MS"/>
                <a:ea typeface="+mn-ea"/>
                <a:cs typeface="Trebuchet MS"/>
              </a:defRPr>
            </a:lvl1pPr>
          </a:lstStyle>
          <a:p>
            <a:pPr fontAlgn="base">
              <a:spcBef>
                <a:spcPct val="0"/>
              </a:spcBef>
              <a:spcAft>
                <a:spcPct val="0"/>
              </a:spcAft>
              <a:defRPr/>
            </a:pPr>
            <a:fld id="{62C10B5A-16E9-49E0-B15B-3376382B7ABE}" type="datetimeFigureOut">
              <a:rPr lang="en-US" smtClean="0"/>
              <a:pPr fontAlgn="base">
                <a:spcBef>
                  <a:spcPct val="0"/>
                </a:spcBef>
                <a:spcAft>
                  <a:spcPct val="0"/>
                </a:spcAft>
                <a:defRPr/>
              </a:pPr>
              <a:t>10/27/2013</a:t>
            </a:fld>
            <a:endParaRPr lang="en-US" dirty="0"/>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solidFill>
                  <a:srgbClr val="FFFFFF"/>
                </a:solidFill>
                <a:latin typeface="Trebuchet MS"/>
                <a:ea typeface="+mn-ea"/>
                <a:cs typeface="Trebuchet MS"/>
              </a:defRPr>
            </a:lvl1pPr>
          </a:lstStyle>
          <a:p>
            <a:pPr fontAlgn="base">
              <a:spcBef>
                <a:spcPct val="0"/>
              </a:spcBef>
              <a:spcAft>
                <a:spcPct val="0"/>
              </a:spcAft>
              <a:defRPr/>
            </a:pP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hangingPunct="1">
              <a:defRPr>
                <a:solidFill>
                  <a:srgbClr val="FFFFFF"/>
                </a:solidFill>
                <a:latin typeface="Trebuchet MS"/>
                <a:cs typeface="Trebuchet MS"/>
              </a:defRPr>
            </a:lvl1pPr>
          </a:lstStyle>
          <a:p>
            <a:pPr>
              <a:defRPr/>
            </a:pPr>
            <a:fld id="{FC3B65B0-ADF1-4330-95DB-71454711641A}" type="slidenum">
              <a:rPr lang="en-US" smtClean="0"/>
              <a:pPr>
                <a:defRPr/>
              </a:pPr>
              <a:t>‹#›</a:t>
            </a:fld>
            <a:endParaRPr lang="en-US" dirty="0"/>
          </a:p>
        </p:txBody>
      </p:sp>
    </p:spTree>
    <p:extLst>
      <p:ext uri="{BB962C8B-B14F-4D97-AF65-F5344CB8AC3E}">
        <p14:creationId xmlns:p14="http://schemas.microsoft.com/office/powerpoint/2010/main" xmlns="" val="223247350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6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solidFill>
                  <a:srgbClr val="FFFFFF">
                    <a:tint val="75000"/>
                  </a:srgbClr>
                </a:solidFill>
                <a:latin typeface="Trebuchet MS"/>
                <a:ea typeface="+mn-ea"/>
                <a:cs typeface="Trebuchet MS"/>
              </a:defRPr>
            </a:lvl1pPr>
          </a:lstStyle>
          <a:p>
            <a:pPr fontAlgn="base">
              <a:spcBef>
                <a:spcPct val="0"/>
              </a:spcBef>
              <a:spcAft>
                <a:spcPct val="0"/>
              </a:spcAft>
              <a:defRPr/>
            </a:pPr>
            <a:fld id="{B638F996-5099-4D2A-BF85-B40BEAA86FC9}" type="datetimeFigureOut">
              <a:rPr lang="en-US" smtClean="0"/>
              <a:pPr fontAlgn="base">
                <a:spcBef>
                  <a:spcPct val="0"/>
                </a:spcBef>
                <a:spcAft>
                  <a:spcPct val="0"/>
                </a:spcAft>
                <a:defRPr/>
              </a:pPr>
              <a:t>10/27/2013</a:t>
            </a:fld>
            <a:endParaRPr lang="en-US" dirty="0"/>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solidFill>
                  <a:srgbClr val="FFFFFF">
                    <a:tint val="75000"/>
                  </a:srgbClr>
                </a:solidFill>
                <a:latin typeface="Trebuchet MS"/>
                <a:ea typeface="+mn-ea"/>
                <a:cs typeface="Trebuchet MS"/>
              </a:defRPr>
            </a:lvl1pPr>
          </a:lstStyle>
          <a:p>
            <a:pPr fontAlgn="base">
              <a:spcBef>
                <a:spcPct val="0"/>
              </a:spcBef>
              <a:spcAft>
                <a:spcPct val="0"/>
              </a:spcAft>
              <a:defRPr/>
            </a:pP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hangingPunct="1">
              <a:defRPr>
                <a:solidFill>
                  <a:srgbClr val="FFFFFF">
                    <a:tint val="75000"/>
                  </a:srgbClr>
                </a:solidFill>
                <a:latin typeface="Trebuchet MS"/>
                <a:cs typeface="Trebuchet MS"/>
              </a:defRPr>
            </a:lvl1pPr>
          </a:lstStyle>
          <a:p>
            <a:pPr>
              <a:defRPr/>
            </a:pPr>
            <a:fld id="{EC61BD76-2D32-487E-852C-6B2BA48BC26A}" type="slidenum">
              <a:rPr lang="en-US" smtClean="0"/>
              <a:pPr>
                <a:defRPr/>
              </a:pPr>
              <a:t>‹#›</a:t>
            </a:fld>
            <a:endParaRPr lang="en-US" dirty="0"/>
          </a:p>
        </p:txBody>
      </p:sp>
    </p:spTree>
    <p:extLst>
      <p:ext uri="{BB962C8B-B14F-4D97-AF65-F5344CB8AC3E}">
        <p14:creationId xmlns:p14="http://schemas.microsoft.com/office/powerpoint/2010/main" xmlns="" val="24500197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6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solidFill>
                  <a:srgbClr val="FFFFFF"/>
                </a:solidFill>
                <a:latin typeface="Trebuchet MS"/>
                <a:ea typeface="+mn-ea"/>
                <a:cs typeface="Trebuchet MS"/>
              </a:defRPr>
            </a:lvl1pPr>
          </a:lstStyle>
          <a:p>
            <a:pPr fontAlgn="base">
              <a:spcBef>
                <a:spcPct val="0"/>
              </a:spcBef>
              <a:spcAft>
                <a:spcPct val="0"/>
              </a:spcAft>
              <a:defRPr/>
            </a:pPr>
            <a:fld id="{A1997209-6CBF-417F-825E-531CAFDA62C4}" type="datetimeFigureOut">
              <a:rPr lang="en-US" smtClean="0"/>
              <a:pPr fontAlgn="base">
                <a:spcBef>
                  <a:spcPct val="0"/>
                </a:spcBef>
                <a:spcAft>
                  <a:spcPct val="0"/>
                </a:spcAft>
                <a:defRPr/>
              </a:pPr>
              <a:t>10/27/2013</a:t>
            </a:fld>
            <a:endParaRPr lang="en-US" dirty="0"/>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solidFill>
                  <a:srgbClr val="FFFFFF"/>
                </a:solidFill>
                <a:latin typeface="Trebuchet MS"/>
                <a:ea typeface="+mn-ea"/>
                <a:cs typeface="Trebuchet MS"/>
              </a:defRPr>
            </a:lvl1pPr>
          </a:lstStyle>
          <a:p>
            <a:pPr fontAlgn="base">
              <a:spcBef>
                <a:spcPct val="0"/>
              </a:spcBef>
              <a:spcAft>
                <a:spcPct val="0"/>
              </a:spcAft>
              <a:defRPr/>
            </a:pP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hangingPunct="1">
              <a:defRPr>
                <a:solidFill>
                  <a:srgbClr val="FFFFFF"/>
                </a:solidFill>
                <a:latin typeface="Trebuchet MS"/>
                <a:cs typeface="Trebuchet MS"/>
              </a:defRPr>
            </a:lvl1pPr>
          </a:lstStyle>
          <a:p>
            <a:pPr>
              <a:defRPr/>
            </a:pPr>
            <a:fld id="{DD30518F-A0F3-4CFC-8E79-C0CAF98E3274}" type="slidenum">
              <a:rPr lang="en-US" smtClean="0"/>
              <a:pPr>
                <a:defRPr/>
              </a:pPr>
              <a:t>‹#›</a:t>
            </a:fld>
            <a:endParaRPr lang="en-US" dirty="0"/>
          </a:p>
        </p:txBody>
      </p:sp>
    </p:spTree>
    <p:extLst>
      <p:ext uri="{BB962C8B-B14F-4D97-AF65-F5344CB8AC3E}">
        <p14:creationId xmlns:p14="http://schemas.microsoft.com/office/powerpoint/2010/main" xmlns="" val="109872478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6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solidFill>
                  <a:srgbClr val="FFFFFF"/>
                </a:solidFill>
                <a:latin typeface="Trebuchet MS"/>
                <a:ea typeface="+mn-ea"/>
                <a:cs typeface="Trebuchet MS"/>
              </a:defRPr>
            </a:lvl1pPr>
          </a:lstStyle>
          <a:p>
            <a:pPr fontAlgn="base">
              <a:spcBef>
                <a:spcPct val="0"/>
              </a:spcBef>
              <a:spcAft>
                <a:spcPct val="0"/>
              </a:spcAft>
              <a:defRPr/>
            </a:pPr>
            <a:fld id="{E9BE2DFC-1A29-4812-91CB-683A09B5215D}" type="datetimeFigureOut">
              <a:rPr lang="en-US" smtClean="0"/>
              <a:pPr fontAlgn="base">
                <a:spcBef>
                  <a:spcPct val="0"/>
                </a:spcBef>
                <a:spcAft>
                  <a:spcPct val="0"/>
                </a:spcAft>
                <a:defRPr/>
              </a:pPr>
              <a:t>10/27/2013</a:t>
            </a:fld>
            <a:endParaRPr lang="en-US" dirty="0"/>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solidFill>
                  <a:srgbClr val="FFFFFF"/>
                </a:solidFill>
                <a:latin typeface="Trebuchet MS"/>
                <a:ea typeface="+mn-ea"/>
                <a:cs typeface="Trebuchet MS"/>
              </a:defRPr>
            </a:lvl1pPr>
          </a:lstStyle>
          <a:p>
            <a:pPr fontAlgn="base">
              <a:spcBef>
                <a:spcPct val="0"/>
              </a:spcBef>
              <a:spcAft>
                <a:spcPct val="0"/>
              </a:spcAft>
              <a:defRPr/>
            </a:pP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hangingPunct="1">
              <a:defRPr>
                <a:solidFill>
                  <a:srgbClr val="FFFFFF"/>
                </a:solidFill>
                <a:latin typeface="Trebuchet MS"/>
                <a:cs typeface="Trebuchet MS"/>
              </a:defRPr>
            </a:lvl1pPr>
          </a:lstStyle>
          <a:p>
            <a:pPr>
              <a:defRPr/>
            </a:pPr>
            <a:fld id="{CCA704BB-2024-476D-B889-B1FD1BF4ED0F}" type="slidenum">
              <a:rPr lang="en-US" smtClean="0"/>
              <a:pPr>
                <a:defRPr/>
              </a:pPr>
              <a:t>‹#›</a:t>
            </a:fld>
            <a:endParaRPr lang="en-US" dirty="0"/>
          </a:p>
        </p:txBody>
      </p:sp>
    </p:spTree>
    <p:extLst>
      <p:ext uri="{BB962C8B-B14F-4D97-AF65-F5344CB8AC3E}">
        <p14:creationId xmlns:p14="http://schemas.microsoft.com/office/powerpoint/2010/main" xmlns="" val="52459789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6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solidFill>
                  <a:srgbClr val="FFFFFF"/>
                </a:solidFill>
                <a:latin typeface="Trebuchet MS"/>
                <a:ea typeface="+mn-ea"/>
                <a:cs typeface="Trebuchet MS"/>
              </a:defRPr>
            </a:lvl1pPr>
          </a:lstStyle>
          <a:p>
            <a:pPr fontAlgn="base">
              <a:spcBef>
                <a:spcPct val="0"/>
              </a:spcBef>
              <a:spcAft>
                <a:spcPct val="0"/>
              </a:spcAft>
              <a:defRPr/>
            </a:pPr>
            <a:fld id="{D254E780-0521-43BD-B53D-08C43139A11B}" type="datetimeFigureOut">
              <a:rPr lang="en-US" smtClean="0"/>
              <a:pPr fontAlgn="base">
                <a:spcBef>
                  <a:spcPct val="0"/>
                </a:spcBef>
                <a:spcAft>
                  <a:spcPct val="0"/>
                </a:spcAft>
                <a:defRPr/>
              </a:pPr>
              <a:t>10/27/2013</a:t>
            </a:fld>
            <a:endParaRPr lang="en-US" dirty="0"/>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solidFill>
                  <a:srgbClr val="FFFFFF"/>
                </a:solidFill>
                <a:latin typeface="Trebuchet MS"/>
                <a:ea typeface="+mn-ea"/>
                <a:cs typeface="Trebuchet MS"/>
              </a:defRPr>
            </a:lvl1pPr>
          </a:lstStyle>
          <a:p>
            <a:pPr fontAlgn="base">
              <a:spcBef>
                <a:spcPct val="0"/>
              </a:spcBef>
              <a:spcAft>
                <a:spcPct val="0"/>
              </a:spcAft>
              <a:defRPr/>
            </a:pP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hangingPunct="1">
              <a:defRPr>
                <a:solidFill>
                  <a:srgbClr val="FFFFFF"/>
                </a:solidFill>
                <a:latin typeface="Trebuchet MS"/>
                <a:cs typeface="Trebuchet MS"/>
              </a:defRPr>
            </a:lvl1pPr>
          </a:lstStyle>
          <a:p>
            <a:pPr>
              <a:defRPr/>
            </a:pPr>
            <a:fld id="{63E8033E-F00D-45B0-8B53-5E697613CE19}" type="slidenum">
              <a:rPr lang="en-US" smtClean="0"/>
              <a:pPr>
                <a:defRPr/>
              </a:pPr>
              <a:t>‹#›</a:t>
            </a:fld>
            <a:endParaRPr lang="en-US" dirty="0"/>
          </a:p>
        </p:txBody>
      </p:sp>
    </p:spTree>
    <p:extLst>
      <p:ext uri="{BB962C8B-B14F-4D97-AF65-F5344CB8AC3E}">
        <p14:creationId xmlns:p14="http://schemas.microsoft.com/office/powerpoint/2010/main" xmlns="" val="9461684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6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solidFill>
                  <a:srgbClr val="FFFFFF"/>
                </a:solidFill>
                <a:latin typeface="Trebuchet MS"/>
                <a:ea typeface="+mn-ea"/>
                <a:cs typeface="Trebuchet MS"/>
              </a:defRPr>
            </a:lvl1pPr>
          </a:lstStyle>
          <a:p>
            <a:pPr fontAlgn="base">
              <a:spcBef>
                <a:spcPct val="0"/>
              </a:spcBef>
              <a:spcAft>
                <a:spcPct val="0"/>
              </a:spcAft>
              <a:defRPr/>
            </a:pPr>
            <a:fld id="{4B1DD2E0-B13A-4994-A59D-B5BA7118F6CD}" type="datetimeFigureOut">
              <a:rPr lang="en-US" smtClean="0"/>
              <a:pPr fontAlgn="base">
                <a:spcBef>
                  <a:spcPct val="0"/>
                </a:spcBef>
                <a:spcAft>
                  <a:spcPct val="0"/>
                </a:spcAft>
                <a:defRPr/>
              </a:pPr>
              <a:t>10/27/2013</a:t>
            </a:fld>
            <a:endParaRPr lang="en-US" dirty="0"/>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solidFill>
                  <a:srgbClr val="FFFFFF"/>
                </a:solidFill>
                <a:latin typeface="Trebuchet MS"/>
                <a:ea typeface="+mn-ea"/>
                <a:cs typeface="Trebuchet MS"/>
              </a:defRPr>
            </a:lvl1pPr>
          </a:lstStyle>
          <a:p>
            <a:pPr fontAlgn="base">
              <a:spcBef>
                <a:spcPct val="0"/>
              </a:spcBef>
              <a:spcAft>
                <a:spcPct val="0"/>
              </a:spcAft>
              <a:defRPr/>
            </a:pP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hangingPunct="1">
              <a:defRPr>
                <a:solidFill>
                  <a:srgbClr val="FFFFFF"/>
                </a:solidFill>
                <a:latin typeface="Trebuchet MS"/>
                <a:cs typeface="Trebuchet MS"/>
              </a:defRPr>
            </a:lvl1pPr>
          </a:lstStyle>
          <a:p>
            <a:pPr>
              <a:defRPr/>
            </a:pPr>
            <a:fld id="{3E53AC2F-9D1F-4EB5-A9AC-D102EDA7A1A3}" type="slidenum">
              <a:rPr lang="en-US" smtClean="0"/>
              <a:pPr>
                <a:defRPr/>
              </a:pPr>
              <a:t>‹#›</a:t>
            </a:fld>
            <a:endParaRPr lang="en-US" dirty="0"/>
          </a:p>
        </p:txBody>
      </p:sp>
    </p:spTree>
    <p:extLst>
      <p:ext uri="{BB962C8B-B14F-4D97-AF65-F5344CB8AC3E}">
        <p14:creationId xmlns:p14="http://schemas.microsoft.com/office/powerpoint/2010/main" xmlns="" val="339782312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6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solidFill>
                  <a:srgbClr val="FFFFFF">
                    <a:tint val="75000"/>
                  </a:srgbClr>
                </a:solidFill>
                <a:latin typeface="Trebuchet MS"/>
                <a:ea typeface="+mn-ea"/>
                <a:cs typeface="Trebuchet MS"/>
              </a:defRPr>
            </a:lvl1pPr>
          </a:lstStyle>
          <a:p>
            <a:pPr fontAlgn="base">
              <a:spcBef>
                <a:spcPct val="0"/>
              </a:spcBef>
              <a:spcAft>
                <a:spcPct val="0"/>
              </a:spcAft>
              <a:defRPr/>
            </a:pPr>
            <a:fld id="{85AE2A65-2DFD-4FBF-B277-239B0DFD9715}" type="datetimeFigureOut">
              <a:rPr lang="en-US" smtClean="0"/>
              <a:pPr fontAlgn="base">
                <a:spcBef>
                  <a:spcPct val="0"/>
                </a:spcBef>
                <a:spcAft>
                  <a:spcPct val="0"/>
                </a:spcAft>
                <a:defRPr/>
              </a:pPr>
              <a:t>10/27/2013</a:t>
            </a:fld>
            <a:endParaRPr lang="en-US" dirty="0"/>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solidFill>
                  <a:srgbClr val="FFFFFF">
                    <a:tint val="75000"/>
                  </a:srgbClr>
                </a:solidFill>
                <a:latin typeface="Trebuchet MS"/>
                <a:ea typeface="+mn-ea"/>
                <a:cs typeface="Trebuchet MS"/>
              </a:defRPr>
            </a:lvl1pPr>
          </a:lstStyle>
          <a:p>
            <a:pPr fontAlgn="base">
              <a:spcBef>
                <a:spcPct val="0"/>
              </a:spcBef>
              <a:spcAft>
                <a:spcPct val="0"/>
              </a:spcAft>
              <a:defRPr/>
            </a:pP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hangingPunct="1">
              <a:defRPr>
                <a:solidFill>
                  <a:srgbClr val="FFFFFF">
                    <a:tint val="75000"/>
                  </a:srgbClr>
                </a:solidFill>
                <a:latin typeface="Trebuchet MS"/>
                <a:cs typeface="Trebuchet MS"/>
              </a:defRPr>
            </a:lvl1pPr>
          </a:lstStyle>
          <a:p>
            <a:pPr>
              <a:defRPr/>
            </a:pPr>
            <a:fld id="{1515D6A8-B593-4471-9959-6D1570A56245}" type="slidenum">
              <a:rPr lang="en-US" smtClean="0"/>
              <a:pPr>
                <a:defRPr/>
              </a:pPr>
              <a:t>‹#›</a:t>
            </a:fld>
            <a:endParaRPr lang="en-US" dirty="0"/>
          </a:p>
        </p:txBody>
      </p:sp>
    </p:spTree>
    <p:extLst>
      <p:ext uri="{BB962C8B-B14F-4D97-AF65-F5344CB8AC3E}">
        <p14:creationId xmlns:p14="http://schemas.microsoft.com/office/powerpoint/2010/main" xmlns="" val="224505298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6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solidFill>
                  <a:srgbClr val="FFFFFF"/>
                </a:solidFill>
                <a:latin typeface="Trebuchet MS"/>
                <a:ea typeface="+mn-ea"/>
                <a:cs typeface="Trebuchet MS"/>
              </a:defRPr>
            </a:lvl1pPr>
          </a:lstStyle>
          <a:p>
            <a:pPr fontAlgn="base">
              <a:spcBef>
                <a:spcPct val="0"/>
              </a:spcBef>
              <a:spcAft>
                <a:spcPct val="0"/>
              </a:spcAft>
              <a:defRPr/>
            </a:pPr>
            <a:fld id="{E892EA0E-27AE-45E9-91EA-130A1BEAA551}" type="datetimeFigureOut">
              <a:rPr lang="en-US" smtClean="0"/>
              <a:pPr fontAlgn="base">
                <a:spcBef>
                  <a:spcPct val="0"/>
                </a:spcBef>
                <a:spcAft>
                  <a:spcPct val="0"/>
                </a:spcAft>
                <a:defRPr/>
              </a:pPr>
              <a:t>10/27/2013</a:t>
            </a:fld>
            <a:endParaRPr lang="en-US" dirty="0"/>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solidFill>
                  <a:srgbClr val="FFFFFF"/>
                </a:solidFill>
                <a:latin typeface="Trebuchet MS"/>
                <a:ea typeface="+mn-ea"/>
                <a:cs typeface="Trebuchet MS"/>
              </a:defRPr>
            </a:lvl1pPr>
          </a:lstStyle>
          <a:p>
            <a:pPr fontAlgn="base">
              <a:spcBef>
                <a:spcPct val="0"/>
              </a:spcBef>
              <a:spcAft>
                <a:spcPct val="0"/>
              </a:spcAft>
              <a:defRPr/>
            </a:pP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hangingPunct="1">
              <a:defRPr>
                <a:solidFill>
                  <a:srgbClr val="FFFFFF"/>
                </a:solidFill>
                <a:latin typeface="Trebuchet MS"/>
                <a:cs typeface="Trebuchet MS"/>
              </a:defRPr>
            </a:lvl1pPr>
          </a:lstStyle>
          <a:p>
            <a:pPr>
              <a:defRPr/>
            </a:pPr>
            <a:fld id="{FEA44F8A-9B11-4C56-BED9-A3F7EB4073BE}" type="slidenum">
              <a:rPr lang="en-US" smtClean="0"/>
              <a:pPr>
                <a:defRPr/>
              </a:pPr>
              <a:t>‹#›</a:t>
            </a:fld>
            <a:endParaRPr lang="en-US" dirty="0"/>
          </a:p>
        </p:txBody>
      </p:sp>
    </p:spTree>
    <p:extLst>
      <p:ext uri="{BB962C8B-B14F-4D97-AF65-F5344CB8AC3E}">
        <p14:creationId xmlns:p14="http://schemas.microsoft.com/office/powerpoint/2010/main" xmlns="" val="21152540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latin typeface="Trebuchet MS"/>
              </a:defRPr>
            </a:lvl1pPr>
          </a:lstStyle>
          <a:p>
            <a:fld id="{05FE2611-3775-4080-A37E-07B87CE842CA}" type="datetimeFigureOut">
              <a:rPr lang="en-US" smtClean="0"/>
              <a:pPr/>
              <a:t>10/27/2013</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atin typeface="Trebuchet MS"/>
              </a:defRPr>
            </a:lvl1p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a:defRPr>
                <a:latin typeface="Trebuchet MS"/>
              </a:defRPr>
            </a:lvl1pPr>
          </a:lstStyle>
          <a:p>
            <a:fld id="{C512996F-270A-4E5A-8EEE-8BDED3E963E3}" type="slidenum">
              <a:rPr lang="en-US" smtClean="0"/>
              <a:pPr/>
              <a:t>‹#›</a:t>
            </a:fld>
            <a:endParaRPr lang="en-US" dirty="0"/>
          </a:p>
        </p:txBody>
      </p:sp>
    </p:spTree>
    <p:extLst>
      <p:ext uri="{BB962C8B-B14F-4D97-AF65-F5344CB8AC3E}">
        <p14:creationId xmlns:p14="http://schemas.microsoft.com/office/powerpoint/2010/main" xmlns="" val="39315913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6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solidFill>
                  <a:srgbClr val="FFFFFF"/>
                </a:solidFill>
                <a:latin typeface="Trebuchet MS"/>
                <a:ea typeface="+mn-ea"/>
                <a:cs typeface="Trebuchet MS"/>
              </a:defRPr>
            </a:lvl1pPr>
          </a:lstStyle>
          <a:p>
            <a:pPr fontAlgn="base">
              <a:spcBef>
                <a:spcPct val="0"/>
              </a:spcBef>
              <a:spcAft>
                <a:spcPct val="0"/>
              </a:spcAft>
              <a:defRPr/>
            </a:pPr>
            <a:fld id="{3B41CF4B-4E2E-4476-B67B-B59DD9254CDF}" type="datetimeFigureOut">
              <a:rPr lang="en-US" smtClean="0"/>
              <a:pPr fontAlgn="base">
                <a:spcBef>
                  <a:spcPct val="0"/>
                </a:spcBef>
                <a:spcAft>
                  <a:spcPct val="0"/>
                </a:spcAft>
                <a:defRPr/>
              </a:pPr>
              <a:t>10/27/2013</a:t>
            </a:fld>
            <a:endParaRPr lang="en-US" dirty="0"/>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solidFill>
                  <a:srgbClr val="FFFFFF"/>
                </a:solidFill>
                <a:latin typeface="Trebuchet MS"/>
                <a:ea typeface="+mn-ea"/>
                <a:cs typeface="Trebuchet MS"/>
              </a:defRPr>
            </a:lvl1pPr>
          </a:lstStyle>
          <a:p>
            <a:pPr fontAlgn="base">
              <a:spcBef>
                <a:spcPct val="0"/>
              </a:spcBef>
              <a:spcAft>
                <a:spcPct val="0"/>
              </a:spcAft>
              <a:defRPr/>
            </a:pP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hangingPunct="1">
              <a:defRPr>
                <a:solidFill>
                  <a:srgbClr val="FFFFFF"/>
                </a:solidFill>
                <a:latin typeface="Trebuchet MS"/>
                <a:cs typeface="Trebuchet MS"/>
              </a:defRPr>
            </a:lvl1pPr>
          </a:lstStyle>
          <a:p>
            <a:pPr>
              <a:defRPr/>
            </a:pPr>
            <a:fld id="{1D29DC5B-5D23-420F-9962-F393A790A346}" type="slidenum">
              <a:rPr lang="en-US" smtClean="0"/>
              <a:pPr>
                <a:defRPr/>
              </a:pPr>
              <a:t>‹#›</a:t>
            </a:fld>
            <a:endParaRPr lang="en-US" dirty="0"/>
          </a:p>
        </p:txBody>
      </p:sp>
    </p:spTree>
    <p:extLst>
      <p:ext uri="{BB962C8B-B14F-4D97-AF65-F5344CB8AC3E}">
        <p14:creationId xmlns:p14="http://schemas.microsoft.com/office/powerpoint/2010/main" xmlns="" val="90017862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7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solidFill>
                  <a:srgbClr val="FFFFFF"/>
                </a:solidFill>
                <a:latin typeface="Trebuchet MS"/>
                <a:ea typeface="+mn-ea"/>
                <a:cs typeface="Trebuchet MS"/>
              </a:defRPr>
            </a:lvl1pPr>
          </a:lstStyle>
          <a:p>
            <a:pPr fontAlgn="base">
              <a:spcBef>
                <a:spcPct val="0"/>
              </a:spcBef>
              <a:spcAft>
                <a:spcPct val="0"/>
              </a:spcAft>
              <a:defRPr/>
            </a:pPr>
            <a:fld id="{5D696DAF-9EC7-41F3-922A-E13C821172F4}" type="datetimeFigureOut">
              <a:rPr lang="en-US" smtClean="0"/>
              <a:pPr fontAlgn="base">
                <a:spcBef>
                  <a:spcPct val="0"/>
                </a:spcBef>
                <a:spcAft>
                  <a:spcPct val="0"/>
                </a:spcAft>
                <a:defRPr/>
              </a:pPr>
              <a:t>10/27/2013</a:t>
            </a:fld>
            <a:endParaRPr lang="en-US" dirty="0"/>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solidFill>
                  <a:srgbClr val="FFFFFF"/>
                </a:solidFill>
                <a:latin typeface="Trebuchet MS"/>
                <a:ea typeface="+mn-ea"/>
                <a:cs typeface="Trebuchet MS"/>
              </a:defRPr>
            </a:lvl1pPr>
          </a:lstStyle>
          <a:p>
            <a:pPr fontAlgn="base">
              <a:spcBef>
                <a:spcPct val="0"/>
              </a:spcBef>
              <a:spcAft>
                <a:spcPct val="0"/>
              </a:spcAft>
              <a:defRPr/>
            </a:pP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hangingPunct="1">
              <a:defRPr>
                <a:solidFill>
                  <a:srgbClr val="FFFFFF"/>
                </a:solidFill>
                <a:latin typeface="Trebuchet MS"/>
                <a:cs typeface="Trebuchet MS"/>
              </a:defRPr>
            </a:lvl1pPr>
          </a:lstStyle>
          <a:p>
            <a:pPr>
              <a:defRPr/>
            </a:pPr>
            <a:fld id="{53DD5296-A54F-4923-BCB3-CEE72ABA8DD3}" type="slidenum">
              <a:rPr lang="en-US" smtClean="0"/>
              <a:pPr>
                <a:defRPr/>
              </a:pPr>
              <a:t>‹#›</a:t>
            </a:fld>
            <a:endParaRPr lang="en-US" dirty="0"/>
          </a:p>
        </p:txBody>
      </p:sp>
    </p:spTree>
    <p:extLst>
      <p:ext uri="{BB962C8B-B14F-4D97-AF65-F5344CB8AC3E}">
        <p14:creationId xmlns:p14="http://schemas.microsoft.com/office/powerpoint/2010/main" xmlns="" val="187594630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7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solidFill>
                  <a:srgbClr val="FFFFFF"/>
                </a:solidFill>
                <a:latin typeface="Trebuchet MS"/>
                <a:ea typeface="+mn-ea"/>
                <a:cs typeface="Trebuchet MS"/>
              </a:defRPr>
            </a:lvl1pPr>
          </a:lstStyle>
          <a:p>
            <a:pPr fontAlgn="base">
              <a:spcBef>
                <a:spcPct val="0"/>
              </a:spcBef>
              <a:spcAft>
                <a:spcPct val="0"/>
              </a:spcAft>
              <a:defRPr/>
            </a:pPr>
            <a:fld id="{1620617A-5576-4A42-81F4-6439F25AF1CF}" type="datetimeFigureOut">
              <a:rPr lang="en-US" smtClean="0"/>
              <a:pPr fontAlgn="base">
                <a:spcBef>
                  <a:spcPct val="0"/>
                </a:spcBef>
                <a:spcAft>
                  <a:spcPct val="0"/>
                </a:spcAft>
                <a:defRPr/>
              </a:pPr>
              <a:t>10/27/2013</a:t>
            </a:fld>
            <a:endParaRPr lang="en-US" dirty="0"/>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solidFill>
                  <a:srgbClr val="FFFFFF"/>
                </a:solidFill>
                <a:latin typeface="Trebuchet MS"/>
                <a:ea typeface="+mn-ea"/>
                <a:cs typeface="Trebuchet MS"/>
              </a:defRPr>
            </a:lvl1pPr>
          </a:lstStyle>
          <a:p>
            <a:pPr fontAlgn="base">
              <a:spcBef>
                <a:spcPct val="0"/>
              </a:spcBef>
              <a:spcAft>
                <a:spcPct val="0"/>
              </a:spcAft>
              <a:defRPr/>
            </a:pP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hangingPunct="1">
              <a:defRPr>
                <a:solidFill>
                  <a:srgbClr val="FFFFFF"/>
                </a:solidFill>
                <a:latin typeface="Trebuchet MS"/>
                <a:cs typeface="Trebuchet MS"/>
              </a:defRPr>
            </a:lvl1pPr>
          </a:lstStyle>
          <a:p>
            <a:pPr>
              <a:defRPr/>
            </a:pPr>
            <a:fld id="{6B97F4B1-87A1-4684-AF47-862D15AB5B74}" type="slidenum">
              <a:rPr lang="en-US" smtClean="0"/>
              <a:pPr>
                <a:defRPr/>
              </a:pPr>
              <a:t>‹#›</a:t>
            </a:fld>
            <a:endParaRPr lang="en-US" dirty="0"/>
          </a:p>
        </p:txBody>
      </p:sp>
    </p:spTree>
    <p:extLst>
      <p:ext uri="{BB962C8B-B14F-4D97-AF65-F5344CB8AC3E}">
        <p14:creationId xmlns:p14="http://schemas.microsoft.com/office/powerpoint/2010/main" xmlns="" val="205218783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7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solidFill>
                  <a:srgbClr val="FFFFFF"/>
                </a:solidFill>
                <a:latin typeface="Trebuchet MS"/>
                <a:ea typeface="+mn-ea"/>
                <a:cs typeface="Trebuchet MS"/>
              </a:defRPr>
            </a:lvl1pPr>
          </a:lstStyle>
          <a:p>
            <a:pPr fontAlgn="base">
              <a:spcBef>
                <a:spcPct val="0"/>
              </a:spcBef>
              <a:spcAft>
                <a:spcPct val="0"/>
              </a:spcAft>
              <a:defRPr/>
            </a:pPr>
            <a:fld id="{0EA89191-FAB1-4CCB-BA5A-3A780D550FBA}" type="datetimeFigureOut">
              <a:rPr lang="en-US" smtClean="0"/>
              <a:pPr fontAlgn="base">
                <a:spcBef>
                  <a:spcPct val="0"/>
                </a:spcBef>
                <a:spcAft>
                  <a:spcPct val="0"/>
                </a:spcAft>
                <a:defRPr/>
              </a:pPr>
              <a:t>10/27/2013</a:t>
            </a:fld>
            <a:endParaRPr lang="en-US" dirty="0"/>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solidFill>
                  <a:srgbClr val="FFFFFF"/>
                </a:solidFill>
                <a:latin typeface="Trebuchet MS"/>
                <a:ea typeface="+mn-ea"/>
                <a:cs typeface="Trebuchet MS"/>
              </a:defRPr>
            </a:lvl1pPr>
          </a:lstStyle>
          <a:p>
            <a:pPr fontAlgn="base">
              <a:spcBef>
                <a:spcPct val="0"/>
              </a:spcBef>
              <a:spcAft>
                <a:spcPct val="0"/>
              </a:spcAft>
              <a:defRPr/>
            </a:pP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hangingPunct="1">
              <a:defRPr>
                <a:solidFill>
                  <a:srgbClr val="FFFFFF"/>
                </a:solidFill>
                <a:latin typeface="Trebuchet MS"/>
                <a:cs typeface="Trebuchet MS"/>
              </a:defRPr>
            </a:lvl1pPr>
          </a:lstStyle>
          <a:p>
            <a:pPr>
              <a:defRPr/>
            </a:pPr>
            <a:fld id="{84646B63-752D-4D16-BA5F-882391632401}" type="slidenum">
              <a:rPr lang="en-US" smtClean="0"/>
              <a:pPr>
                <a:defRPr/>
              </a:pPr>
              <a:t>‹#›</a:t>
            </a:fld>
            <a:endParaRPr lang="en-US" dirty="0"/>
          </a:p>
        </p:txBody>
      </p:sp>
    </p:spTree>
    <p:extLst>
      <p:ext uri="{BB962C8B-B14F-4D97-AF65-F5344CB8AC3E}">
        <p14:creationId xmlns:p14="http://schemas.microsoft.com/office/powerpoint/2010/main" xmlns="" val="271848588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7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solidFill>
                  <a:srgbClr val="FFFFFF"/>
                </a:solidFill>
                <a:latin typeface="Trebuchet MS"/>
                <a:ea typeface="+mn-ea"/>
                <a:cs typeface="Trebuchet MS"/>
              </a:defRPr>
            </a:lvl1pPr>
          </a:lstStyle>
          <a:p>
            <a:pPr fontAlgn="base">
              <a:spcBef>
                <a:spcPct val="0"/>
              </a:spcBef>
              <a:spcAft>
                <a:spcPct val="0"/>
              </a:spcAft>
              <a:defRPr/>
            </a:pPr>
            <a:fld id="{4490DF41-3F73-452A-9986-7C2F585DF095}" type="datetimeFigureOut">
              <a:rPr lang="en-US" smtClean="0"/>
              <a:pPr fontAlgn="base">
                <a:spcBef>
                  <a:spcPct val="0"/>
                </a:spcBef>
                <a:spcAft>
                  <a:spcPct val="0"/>
                </a:spcAft>
                <a:defRPr/>
              </a:pPr>
              <a:t>10/27/2013</a:t>
            </a:fld>
            <a:endParaRPr lang="en-US" dirty="0"/>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solidFill>
                  <a:srgbClr val="FFFFFF"/>
                </a:solidFill>
                <a:latin typeface="Trebuchet MS"/>
                <a:ea typeface="+mn-ea"/>
                <a:cs typeface="Trebuchet MS"/>
              </a:defRPr>
            </a:lvl1pPr>
          </a:lstStyle>
          <a:p>
            <a:pPr fontAlgn="base">
              <a:spcBef>
                <a:spcPct val="0"/>
              </a:spcBef>
              <a:spcAft>
                <a:spcPct val="0"/>
              </a:spcAft>
              <a:defRPr/>
            </a:pP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hangingPunct="1">
              <a:defRPr>
                <a:solidFill>
                  <a:srgbClr val="FFFFFF"/>
                </a:solidFill>
                <a:latin typeface="Trebuchet MS"/>
                <a:cs typeface="Trebuchet MS"/>
              </a:defRPr>
            </a:lvl1pPr>
          </a:lstStyle>
          <a:p>
            <a:pPr>
              <a:defRPr/>
            </a:pPr>
            <a:fld id="{B7176719-6AF5-43D2-8A6A-AA0BB0D1D155}" type="slidenum">
              <a:rPr lang="en-US" smtClean="0"/>
              <a:pPr>
                <a:defRPr/>
              </a:pPr>
              <a:t>‹#›</a:t>
            </a:fld>
            <a:endParaRPr lang="en-US" dirty="0"/>
          </a:p>
        </p:txBody>
      </p:sp>
    </p:spTree>
    <p:extLst>
      <p:ext uri="{BB962C8B-B14F-4D97-AF65-F5344CB8AC3E}">
        <p14:creationId xmlns:p14="http://schemas.microsoft.com/office/powerpoint/2010/main" xmlns="" val="105868636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7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solidFill>
                  <a:srgbClr val="FFFFFF"/>
                </a:solidFill>
                <a:latin typeface="Trebuchet MS"/>
                <a:ea typeface="+mn-ea"/>
                <a:cs typeface="Trebuchet MS"/>
              </a:defRPr>
            </a:lvl1pPr>
          </a:lstStyle>
          <a:p>
            <a:pPr fontAlgn="base">
              <a:spcBef>
                <a:spcPct val="0"/>
              </a:spcBef>
              <a:spcAft>
                <a:spcPct val="0"/>
              </a:spcAft>
              <a:defRPr/>
            </a:pPr>
            <a:fld id="{6B1A4100-550F-4DAF-A014-170AD4805F43}" type="datetimeFigureOut">
              <a:rPr lang="en-US" smtClean="0"/>
              <a:pPr fontAlgn="base">
                <a:spcBef>
                  <a:spcPct val="0"/>
                </a:spcBef>
                <a:spcAft>
                  <a:spcPct val="0"/>
                </a:spcAft>
                <a:defRPr/>
              </a:pPr>
              <a:t>10/27/2013</a:t>
            </a:fld>
            <a:endParaRPr lang="en-US" dirty="0"/>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solidFill>
                  <a:srgbClr val="FFFFFF"/>
                </a:solidFill>
                <a:latin typeface="Trebuchet MS"/>
                <a:ea typeface="+mn-ea"/>
                <a:cs typeface="Trebuchet MS"/>
              </a:defRPr>
            </a:lvl1pPr>
          </a:lstStyle>
          <a:p>
            <a:pPr fontAlgn="base">
              <a:spcBef>
                <a:spcPct val="0"/>
              </a:spcBef>
              <a:spcAft>
                <a:spcPct val="0"/>
              </a:spcAft>
              <a:defRPr/>
            </a:pP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hangingPunct="1">
              <a:defRPr>
                <a:solidFill>
                  <a:srgbClr val="FFFFFF"/>
                </a:solidFill>
                <a:latin typeface="Trebuchet MS"/>
                <a:cs typeface="Trebuchet MS"/>
              </a:defRPr>
            </a:lvl1pPr>
          </a:lstStyle>
          <a:p>
            <a:pPr>
              <a:defRPr/>
            </a:pPr>
            <a:fld id="{C405F2B8-BBF4-4B89-B0B0-38327090FF99}" type="slidenum">
              <a:rPr lang="en-US" smtClean="0"/>
              <a:pPr>
                <a:defRPr/>
              </a:pPr>
              <a:t>‹#›</a:t>
            </a:fld>
            <a:endParaRPr lang="en-US" dirty="0"/>
          </a:p>
        </p:txBody>
      </p:sp>
    </p:spTree>
    <p:extLst>
      <p:ext uri="{BB962C8B-B14F-4D97-AF65-F5344CB8AC3E}">
        <p14:creationId xmlns:p14="http://schemas.microsoft.com/office/powerpoint/2010/main" xmlns="" val="66903479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7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solidFill>
                  <a:srgbClr val="FFFFFF"/>
                </a:solidFill>
                <a:latin typeface="Trebuchet MS"/>
                <a:ea typeface="+mn-ea"/>
                <a:cs typeface="Trebuchet MS"/>
              </a:defRPr>
            </a:lvl1pPr>
          </a:lstStyle>
          <a:p>
            <a:pPr fontAlgn="base">
              <a:spcBef>
                <a:spcPct val="0"/>
              </a:spcBef>
              <a:spcAft>
                <a:spcPct val="0"/>
              </a:spcAft>
              <a:defRPr/>
            </a:pPr>
            <a:fld id="{2661DDA5-5E87-45DF-AD6C-2BD9C64C4696}" type="datetimeFigureOut">
              <a:rPr lang="en-US" smtClean="0"/>
              <a:pPr fontAlgn="base">
                <a:spcBef>
                  <a:spcPct val="0"/>
                </a:spcBef>
                <a:spcAft>
                  <a:spcPct val="0"/>
                </a:spcAft>
                <a:defRPr/>
              </a:pPr>
              <a:t>10/27/2013</a:t>
            </a:fld>
            <a:endParaRPr lang="en-US" dirty="0"/>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solidFill>
                  <a:srgbClr val="FFFFFF"/>
                </a:solidFill>
                <a:latin typeface="Trebuchet MS"/>
                <a:ea typeface="+mn-ea"/>
                <a:cs typeface="Trebuchet MS"/>
              </a:defRPr>
            </a:lvl1pPr>
          </a:lstStyle>
          <a:p>
            <a:pPr fontAlgn="base">
              <a:spcBef>
                <a:spcPct val="0"/>
              </a:spcBef>
              <a:spcAft>
                <a:spcPct val="0"/>
              </a:spcAft>
              <a:defRPr/>
            </a:pP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hangingPunct="1">
              <a:defRPr>
                <a:solidFill>
                  <a:srgbClr val="FFFFFF"/>
                </a:solidFill>
                <a:latin typeface="Trebuchet MS"/>
                <a:cs typeface="Trebuchet MS"/>
              </a:defRPr>
            </a:lvl1pPr>
          </a:lstStyle>
          <a:p>
            <a:pPr>
              <a:defRPr/>
            </a:pPr>
            <a:fld id="{88D7BEB5-694F-4539-B1F5-07F4AAD3EA2F}" type="slidenum">
              <a:rPr lang="en-US" smtClean="0"/>
              <a:pPr>
                <a:defRPr/>
              </a:pPr>
              <a:t>‹#›</a:t>
            </a:fld>
            <a:endParaRPr lang="en-US" dirty="0"/>
          </a:p>
        </p:txBody>
      </p:sp>
    </p:spTree>
    <p:extLst>
      <p:ext uri="{BB962C8B-B14F-4D97-AF65-F5344CB8AC3E}">
        <p14:creationId xmlns:p14="http://schemas.microsoft.com/office/powerpoint/2010/main" xmlns="" val="345858389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7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solidFill>
                  <a:srgbClr val="FFFFFF"/>
                </a:solidFill>
                <a:latin typeface="Trebuchet MS"/>
                <a:ea typeface="+mn-ea"/>
                <a:cs typeface="Trebuchet MS"/>
              </a:defRPr>
            </a:lvl1pPr>
          </a:lstStyle>
          <a:p>
            <a:pPr fontAlgn="base">
              <a:spcBef>
                <a:spcPct val="0"/>
              </a:spcBef>
              <a:spcAft>
                <a:spcPct val="0"/>
              </a:spcAft>
              <a:defRPr/>
            </a:pPr>
            <a:fld id="{42ADCDB0-4F3D-4DEA-92BD-761BCAF2EF24}" type="datetimeFigureOut">
              <a:rPr lang="en-US" smtClean="0"/>
              <a:pPr fontAlgn="base">
                <a:spcBef>
                  <a:spcPct val="0"/>
                </a:spcBef>
                <a:spcAft>
                  <a:spcPct val="0"/>
                </a:spcAft>
                <a:defRPr/>
              </a:pPr>
              <a:t>10/27/2013</a:t>
            </a:fld>
            <a:endParaRPr lang="en-US" dirty="0"/>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solidFill>
                  <a:srgbClr val="FFFFFF"/>
                </a:solidFill>
                <a:latin typeface="Trebuchet MS"/>
                <a:ea typeface="+mn-ea"/>
                <a:cs typeface="Trebuchet MS"/>
              </a:defRPr>
            </a:lvl1pPr>
          </a:lstStyle>
          <a:p>
            <a:pPr fontAlgn="base">
              <a:spcBef>
                <a:spcPct val="0"/>
              </a:spcBef>
              <a:spcAft>
                <a:spcPct val="0"/>
              </a:spcAft>
              <a:defRPr/>
            </a:pP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hangingPunct="1">
              <a:defRPr>
                <a:solidFill>
                  <a:srgbClr val="FFFFFF"/>
                </a:solidFill>
                <a:latin typeface="Trebuchet MS"/>
                <a:cs typeface="Trebuchet MS"/>
              </a:defRPr>
            </a:lvl1pPr>
          </a:lstStyle>
          <a:p>
            <a:pPr>
              <a:defRPr/>
            </a:pPr>
            <a:fld id="{DCFBCE2D-1E4A-4012-957F-356C473556DA}" type="slidenum">
              <a:rPr lang="en-US" smtClean="0"/>
              <a:pPr>
                <a:defRPr/>
              </a:pPr>
              <a:t>‹#›</a:t>
            </a:fld>
            <a:endParaRPr lang="en-US" dirty="0"/>
          </a:p>
        </p:txBody>
      </p:sp>
    </p:spTree>
    <p:extLst>
      <p:ext uri="{BB962C8B-B14F-4D97-AF65-F5344CB8AC3E}">
        <p14:creationId xmlns:p14="http://schemas.microsoft.com/office/powerpoint/2010/main" xmlns="" val="390297214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7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a:defRPr sz="1200">
                <a:solidFill>
                  <a:prstClr val="black">
                    <a:tint val="75000"/>
                  </a:prstClr>
                </a:solidFill>
                <a:latin typeface="Trebuchet MS"/>
                <a:ea typeface="+mn-ea"/>
              </a:defRPr>
            </a:lvl1pPr>
          </a:lstStyle>
          <a:p>
            <a:pPr fontAlgn="base">
              <a:spcBef>
                <a:spcPct val="0"/>
              </a:spcBef>
              <a:spcAft>
                <a:spcPct val="0"/>
              </a:spcAft>
              <a:defRPr/>
            </a:pPr>
            <a:fld id="{154D8A75-AA4A-49D5-AC34-0D2747716D2E}" type="datetimeFigureOut">
              <a:rPr lang="en-US" smtClean="0"/>
              <a:pPr fontAlgn="base">
                <a:spcBef>
                  <a:spcPct val="0"/>
                </a:spcBef>
                <a:spcAft>
                  <a:spcPct val="0"/>
                </a:spcAft>
                <a:defRPr/>
              </a:pPr>
              <a:t>10/27/2013</a:t>
            </a:fld>
            <a:endParaRPr lang="en-US" dirty="0"/>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algn="ctr">
              <a:defRPr sz="1200">
                <a:solidFill>
                  <a:prstClr val="black">
                    <a:tint val="75000"/>
                  </a:prstClr>
                </a:solidFill>
                <a:latin typeface="Trebuchet MS"/>
                <a:ea typeface="+mn-ea"/>
              </a:defRPr>
            </a:lvl1pPr>
          </a:lstStyle>
          <a:p>
            <a:pPr fontAlgn="base">
              <a:spcBef>
                <a:spcPct val="0"/>
              </a:spcBef>
              <a:spcAft>
                <a:spcPct val="0"/>
              </a:spcAft>
              <a:defRPr/>
            </a:pP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sz="1200">
                <a:solidFill>
                  <a:prstClr val="black">
                    <a:tint val="75000"/>
                  </a:prstClr>
                </a:solidFill>
                <a:latin typeface="Trebuchet MS"/>
                <a:ea typeface="+mn-ea"/>
              </a:defRPr>
            </a:lvl1pPr>
          </a:lstStyle>
          <a:p>
            <a:pPr>
              <a:defRPr/>
            </a:pPr>
            <a:fld id="{62F40409-0B55-4E0B-BED1-C7B2DB1D8A26}" type="slidenum">
              <a:rPr lang="en-US" smtClean="0"/>
              <a:pPr>
                <a:defRPr/>
              </a:pPr>
              <a:t>‹#›</a:t>
            </a:fld>
            <a:endParaRPr lang="en-US" dirty="0"/>
          </a:p>
        </p:txBody>
      </p:sp>
    </p:spTree>
    <p:extLst>
      <p:ext uri="{BB962C8B-B14F-4D97-AF65-F5344CB8AC3E}">
        <p14:creationId xmlns:p14="http://schemas.microsoft.com/office/powerpoint/2010/main" xmlns="" val="131909975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7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solidFill>
                  <a:srgbClr val="FFFFFF">
                    <a:tint val="75000"/>
                  </a:srgbClr>
                </a:solidFill>
                <a:latin typeface="Trebuchet MS"/>
                <a:ea typeface="+mn-ea"/>
                <a:cs typeface="Trebuchet MS"/>
              </a:defRPr>
            </a:lvl1pPr>
          </a:lstStyle>
          <a:p>
            <a:pPr fontAlgn="base">
              <a:spcBef>
                <a:spcPct val="0"/>
              </a:spcBef>
              <a:spcAft>
                <a:spcPct val="0"/>
              </a:spcAft>
              <a:defRPr/>
            </a:pPr>
            <a:fld id="{AAC5FE68-896F-4CE4-87BC-355243C8C895}" type="datetimeFigureOut">
              <a:rPr lang="en-US" smtClean="0"/>
              <a:pPr fontAlgn="base">
                <a:spcBef>
                  <a:spcPct val="0"/>
                </a:spcBef>
                <a:spcAft>
                  <a:spcPct val="0"/>
                </a:spcAft>
                <a:defRPr/>
              </a:pPr>
              <a:t>10/27/2013</a:t>
            </a:fld>
            <a:endParaRPr lang="en-US" dirty="0"/>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solidFill>
                  <a:srgbClr val="FFFFFF">
                    <a:tint val="75000"/>
                  </a:srgbClr>
                </a:solidFill>
                <a:latin typeface="Trebuchet MS"/>
                <a:ea typeface="+mn-ea"/>
                <a:cs typeface="Trebuchet MS"/>
              </a:defRPr>
            </a:lvl1pPr>
          </a:lstStyle>
          <a:p>
            <a:pPr fontAlgn="base">
              <a:spcBef>
                <a:spcPct val="0"/>
              </a:spcBef>
              <a:spcAft>
                <a:spcPct val="0"/>
              </a:spcAft>
              <a:defRPr/>
            </a:pP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hangingPunct="1">
              <a:defRPr>
                <a:solidFill>
                  <a:srgbClr val="FFFFFF">
                    <a:tint val="75000"/>
                  </a:srgbClr>
                </a:solidFill>
                <a:latin typeface="Trebuchet MS"/>
                <a:cs typeface="Trebuchet MS"/>
              </a:defRPr>
            </a:lvl1pPr>
          </a:lstStyle>
          <a:p>
            <a:pPr>
              <a:defRPr/>
            </a:pPr>
            <a:fld id="{25D8E4E8-211A-4F77-9388-DABA6067681E}" type="slidenum">
              <a:rPr lang="en-US" smtClean="0"/>
              <a:pPr>
                <a:defRPr/>
              </a:pPr>
              <a:t>‹#›</a:t>
            </a:fld>
            <a:endParaRPr lang="en-US" dirty="0"/>
          </a:p>
        </p:txBody>
      </p:sp>
    </p:spTree>
    <p:extLst>
      <p:ext uri="{BB962C8B-B14F-4D97-AF65-F5344CB8AC3E}">
        <p14:creationId xmlns:p14="http://schemas.microsoft.com/office/powerpoint/2010/main" xmlns="" val="12668245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latin typeface="Trebuchet MS"/>
              </a:defRPr>
            </a:lvl1pPr>
          </a:lstStyle>
          <a:p>
            <a:fld id="{05FE2611-3775-4080-A37E-07B87CE842CA}" type="datetimeFigureOut">
              <a:rPr lang="en-US" smtClean="0"/>
              <a:pPr/>
              <a:t>10/27/2013</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atin typeface="Trebuchet MS"/>
              </a:defRPr>
            </a:lvl1p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a:defRPr>
                <a:latin typeface="Trebuchet MS"/>
              </a:defRPr>
            </a:lvl1pPr>
          </a:lstStyle>
          <a:p>
            <a:fld id="{C512996F-270A-4E5A-8EEE-8BDED3E963E3}" type="slidenum">
              <a:rPr lang="en-US" smtClean="0"/>
              <a:pPr/>
              <a:t>‹#›</a:t>
            </a:fld>
            <a:endParaRPr lang="en-US" dirty="0"/>
          </a:p>
        </p:txBody>
      </p:sp>
    </p:spTree>
    <p:extLst>
      <p:ext uri="{BB962C8B-B14F-4D97-AF65-F5344CB8AC3E}">
        <p14:creationId xmlns:p14="http://schemas.microsoft.com/office/powerpoint/2010/main" xmlns="" val="154267617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7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solidFill>
                  <a:srgbClr val="FFFFFF"/>
                </a:solidFill>
                <a:latin typeface="Trebuchet MS"/>
                <a:ea typeface="+mn-ea"/>
                <a:cs typeface="Trebuchet MS"/>
              </a:defRPr>
            </a:lvl1pPr>
          </a:lstStyle>
          <a:p>
            <a:pPr fontAlgn="base">
              <a:spcBef>
                <a:spcPct val="0"/>
              </a:spcBef>
              <a:spcAft>
                <a:spcPct val="0"/>
              </a:spcAft>
              <a:defRPr/>
            </a:pPr>
            <a:fld id="{124BDEE3-7803-4BA2-9059-32AC4E7E06DE}" type="datetimeFigureOut">
              <a:rPr lang="en-US" smtClean="0"/>
              <a:pPr fontAlgn="base">
                <a:spcBef>
                  <a:spcPct val="0"/>
                </a:spcBef>
                <a:spcAft>
                  <a:spcPct val="0"/>
                </a:spcAft>
                <a:defRPr/>
              </a:pPr>
              <a:t>10/27/2013</a:t>
            </a:fld>
            <a:endParaRPr lang="en-US" dirty="0"/>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solidFill>
                  <a:srgbClr val="FFFFFF"/>
                </a:solidFill>
                <a:latin typeface="Trebuchet MS"/>
                <a:ea typeface="+mn-ea"/>
                <a:cs typeface="Trebuchet MS"/>
              </a:defRPr>
            </a:lvl1pPr>
          </a:lstStyle>
          <a:p>
            <a:pPr fontAlgn="base">
              <a:spcBef>
                <a:spcPct val="0"/>
              </a:spcBef>
              <a:spcAft>
                <a:spcPct val="0"/>
              </a:spcAft>
              <a:defRPr/>
            </a:pP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hangingPunct="1">
              <a:defRPr>
                <a:solidFill>
                  <a:srgbClr val="FFFFFF"/>
                </a:solidFill>
                <a:latin typeface="Trebuchet MS"/>
                <a:cs typeface="Trebuchet MS"/>
              </a:defRPr>
            </a:lvl1pPr>
          </a:lstStyle>
          <a:p>
            <a:pPr>
              <a:defRPr/>
            </a:pPr>
            <a:fld id="{BC2867E7-9723-4957-B16D-DA70736D775E}" type="slidenum">
              <a:rPr lang="en-US" smtClean="0"/>
              <a:pPr>
                <a:defRPr/>
              </a:pPr>
              <a:t>‹#›</a:t>
            </a:fld>
            <a:endParaRPr lang="en-US" dirty="0"/>
          </a:p>
        </p:txBody>
      </p:sp>
    </p:spTree>
    <p:extLst>
      <p:ext uri="{BB962C8B-B14F-4D97-AF65-F5344CB8AC3E}">
        <p14:creationId xmlns:p14="http://schemas.microsoft.com/office/powerpoint/2010/main" xmlns="" val="109224683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8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solidFill>
                  <a:srgbClr val="FFFFFF"/>
                </a:solidFill>
                <a:latin typeface="Trebuchet MS"/>
                <a:ea typeface="+mn-ea"/>
                <a:cs typeface="Trebuchet MS"/>
              </a:defRPr>
            </a:lvl1pPr>
          </a:lstStyle>
          <a:p>
            <a:pPr fontAlgn="base">
              <a:spcBef>
                <a:spcPct val="0"/>
              </a:spcBef>
              <a:spcAft>
                <a:spcPct val="0"/>
              </a:spcAft>
              <a:defRPr/>
            </a:pPr>
            <a:fld id="{1F12F229-96CC-4B33-BEBE-0514692BE7CA}" type="datetimeFigureOut">
              <a:rPr lang="en-US" smtClean="0"/>
              <a:pPr fontAlgn="base">
                <a:spcBef>
                  <a:spcPct val="0"/>
                </a:spcBef>
                <a:spcAft>
                  <a:spcPct val="0"/>
                </a:spcAft>
                <a:defRPr/>
              </a:pPr>
              <a:t>10/27/2013</a:t>
            </a:fld>
            <a:endParaRPr lang="en-US" dirty="0"/>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solidFill>
                  <a:srgbClr val="FFFFFF"/>
                </a:solidFill>
                <a:latin typeface="Trebuchet MS"/>
                <a:ea typeface="+mn-ea"/>
                <a:cs typeface="Trebuchet MS"/>
              </a:defRPr>
            </a:lvl1pPr>
          </a:lstStyle>
          <a:p>
            <a:pPr fontAlgn="base">
              <a:spcBef>
                <a:spcPct val="0"/>
              </a:spcBef>
              <a:spcAft>
                <a:spcPct val="0"/>
              </a:spcAft>
              <a:defRPr/>
            </a:pP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hangingPunct="1">
              <a:defRPr>
                <a:solidFill>
                  <a:srgbClr val="FFFFFF"/>
                </a:solidFill>
                <a:latin typeface="Trebuchet MS"/>
                <a:cs typeface="Trebuchet MS"/>
              </a:defRPr>
            </a:lvl1pPr>
          </a:lstStyle>
          <a:p>
            <a:pPr>
              <a:defRPr/>
            </a:pPr>
            <a:fld id="{EBF93D18-D3DF-469B-A72D-EBB63759BEBF}" type="slidenum">
              <a:rPr lang="en-US" smtClean="0"/>
              <a:pPr>
                <a:defRPr/>
              </a:pPr>
              <a:t>‹#›</a:t>
            </a:fld>
            <a:endParaRPr lang="en-US" dirty="0"/>
          </a:p>
        </p:txBody>
      </p:sp>
    </p:spTree>
    <p:extLst>
      <p:ext uri="{BB962C8B-B14F-4D97-AF65-F5344CB8AC3E}">
        <p14:creationId xmlns:p14="http://schemas.microsoft.com/office/powerpoint/2010/main" xmlns="" val="79202259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8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solidFill>
                  <a:srgbClr val="FFFFFF"/>
                </a:solidFill>
                <a:latin typeface="Trebuchet MS"/>
                <a:ea typeface="+mn-ea"/>
                <a:cs typeface="Trebuchet MS"/>
              </a:defRPr>
            </a:lvl1pPr>
          </a:lstStyle>
          <a:p>
            <a:pPr fontAlgn="base">
              <a:spcBef>
                <a:spcPct val="0"/>
              </a:spcBef>
              <a:spcAft>
                <a:spcPct val="0"/>
              </a:spcAft>
              <a:defRPr/>
            </a:pPr>
            <a:fld id="{2D5E3F57-8195-4957-8A45-8F25E3916079}" type="datetimeFigureOut">
              <a:rPr lang="en-US" smtClean="0"/>
              <a:pPr fontAlgn="base">
                <a:spcBef>
                  <a:spcPct val="0"/>
                </a:spcBef>
                <a:spcAft>
                  <a:spcPct val="0"/>
                </a:spcAft>
                <a:defRPr/>
              </a:pPr>
              <a:t>10/27/2013</a:t>
            </a:fld>
            <a:endParaRPr lang="en-US" dirty="0"/>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solidFill>
                  <a:srgbClr val="FFFFFF"/>
                </a:solidFill>
                <a:latin typeface="Trebuchet MS"/>
                <a:ea typeface="+mn-ea"/>
                <a:cs typeface="Trebuchet MS"/>
              </a:defRPr>
            </a:lvl1pPr>
          </a:lstStyle>
          <a:p>
            <a:pPr fontAlgn="base">
              <a:spcBef>
                <a:spcPct val="0"/>
              </a:spcBef>
              <a:spcAft>
                <a:spcPct val="0"/>
              </a:spcAft>
              <a:defRPr/>
            </a:pP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hangingPunct="1">
              <a:defRPr>
                <a:solidFill>
                  <a:srgbClr val="FFFFFF"/>
                </a:solidFill>
                <a:latin typeface="Trebuchet MS"/>
                <a:cs typeface="Trebuchet MS"/>
              </a:defRPr>
            </a:lvl1pPr>
          </a:lstStyle>
          <a:p>
            <a:pPr>
              <a:defRPr/>
            </a:pPr>
            <a:fld id="{6DA36999-152C-41ED-B4D7-552F52CDBE7B}" type="slidenum">
              <a:rPr lang="en-US" smtClean="0"/>
              <a:pPr>
                <a:defRPr/>
              </a:pPr>
              <a:t>‹#›</a:t>
            </a:fld>
            <a:endParaRPr lang="en-US" dirty="0"/>
          </a:p>
        </p:txBody>
      </p:sp>
    </p:spTree>
    <p:extLst>
      <p:ext uri="{BB962C8B-B14F-4D97-AF65-F5344CB8AC3E}">
        <p14:creationId xmlns:p14="http://schemas.microsoft.com/office/powerpoint/2010/main" xmlns="" val="153123894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8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solidFill>
                  <a:srgbClr val="FFFFFF"/>
                </a:solidFill>
                <a:latin typeface="Trebuchet MS"/>
                <a:ea typeface="+mn-ea"/>
                <a:cs typeface="Trebuchet MS"/>
              </a:defRPr>
            </a:lvl1pPr>
          </a:lstStyle>
          <a:p>
            <a:pPr fontAlgn="base">
              <a:spcBef>
                <a:spcPct val="0"/>
              </a:spcBef>
              <a:spcAft>
                <a:spcPct val="0"/>
              </a:spcAft>
              <a:defRPr/>
            </a:pPr>
            <a:fld id="{C3756327-C5E3-4350-B23C-517342359269}" type="datetimeFigureOut">
              <a:rPr lang="en-US" smtClean="0"/>
              <a:pPr fontAlgn="base">
                <a:spcBef>
                  <a:spcPct val="0"/>
                </a:spcBef>
                <a:spcAft>
                  <a:spcPct val="0"/>
                </a:spcAft>
                <a:defRPr/>
              </a:pPr>
              <a:t>10/27/2013</a:t>
            </a:fld>
            <a:endParaRPr lang="en-US" dirty="0"/>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solidFill>
                  <a:srgbClr val="FFFFFF"/>
                </a:solidFill>
                <a:latin typeface="Trebuchet MS"/>
                <a:ea typeface="+mn-ea"/>
                <a:cs typeface="Trebuchet MS"/>
              </a:defRPr>
            </a:lvl1pPr>
          </a:lstStyle>
          <a:p>
            <a:pPr fontAlgn="base">
              <a:spcBef>
                <a:spcPct val="0"/>
              </a:spcBef>
              <a:spcAft>
                <a:spcPct val="0"/>
              </a:spcAft>
              <a:defRPr/>
            </a:pP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hangingPunct="1">
              <a:defRPr>
                <a:solidFill>
                  <a:srgbClr val="FFFFFF"/>
                </a:solidFill>
                <a:latin typeface="Trebuchet MS"/>
                <a:cs typeface="Trebuchet MS"/>
              </a:defRPr>
            </a:lvl1pPr>
          </a:lstStyle>
          <a:p>
            <a:pPr>
              <a:defRPr/>
            </a:pPr>
            <a:fld id="{E4EFDF16-6875-4173-8377-224ADB5AD0E7}" type="slidenum">
              <a:rPr lang="en-US" smtClean="0"/>
              <a:pPr>
                <a:defRPr/>
              </a:pPr>
              <a:t>‹#›</a:t>
            </a:fld>
            <a:endParaRPr lang="en-US" dirty="0"/>
          </a:p>
        </p:txBody>
      </p:sp>
    </p:spTree>
    <p:extLst>
      <p:ext uri="{BB962C8B-B14F-4D97-AF65-F5344CB8AC3E}">
        <p14:creationId xmlns:p14="http://schemas.microsoft.com/office/powerpoint/2010/main" xmlns="" val="384390241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8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solidFill>
                  <a:srgbClr val="FFFFFF"/>
                </a:solidFill>
                <a:latin typeface="Trebuchet MS"/>
                <a:ea typeface="+mn-ea"/>
                <a:cs typeface="Trebuchet MS"/>
              </a:defRPr>
            </a:lvl1pPr>
          </a:lstStyle>
          <a:p>
            <a:pPr fontAlgn="base">
              <a:spcBef>
                <a:spcPct val="0"/>
              </a:spcBef>
              <a:spcAft>
                <a:spcPct val="0"/>
              </a:spcAft>
              <a:defRPr/>
            </a:pPr>
            <a:fld id="{8D342199-23B6-4F71-9E67-927C1A3450D0}" type="datetimeFigureOut">
              <a:rPr lang="en-US" smtClean="0"/>
              <a:pPr fontAlgn="base">
                <a:spcBef>
                  <a:spcPct val="0"/>
                </a:spcBef>
                <a:spcAft>
                  <a:spcPct val="0"/>
                </a:spcAft>
                <a:defRPr/>
              </a:pPr>
              <a:t>10/27/2013</a:t>
            </a:fld>
            <a:endParaRPr lang="en-US" dirty="0"/>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solidFill>
                  <a:srgbClr val="FFFFFF"/>
                </a:solidFill>
                <a:latin typeface="Trebuchet MS"/>
                <a:ea typeface="+mn-ea"/>
                <a:cs typeface="Trebuchet MS"/>
              </a:defRPr>
            </a:lvl1pPr>
          </a:lstStyle>
          <a:p>
            <a:pPr fontAlgn="base">
              <a:spcBef>
                <a:spcPct val="0"/>
              </a:spcBef>
              <a:spcAft>
                <a:spcPct val="0"/>
              </a:spcAft>
              <a:defRPr/>
            </a:pP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hangingPunct="1">
              <a:defRPr>
                <a:solidFill>
                  <a:srgbClr val="FFFFFF"/>
                </a:solidFill>
                <a:latin typeface="Trebuchet MS"/>
                <a:cs typeface="Trebuchet MS"/>
              </a:defRPr>
            </a:lvl1pPr>
          </a:lstStyle>
          <a:p>
            <a:pPr>
              <a:defRPr/>
            </a:pPr>
            <a:fld id="{AC44B0F4-D78E-4494-9FAB-9436F67350AC}" type="slidenum">
              <a:rPr lang="en-US" smtClean="0"/>
              <a:pPr>
                <a:defRPr/>
              </a:pPr>
              <a:t>‹#›</a:t>
            </a:fld>
            <a:endParaRPr lang="en-US" dirty="0"/>
          </a:p>
        </p:txBody>
      </p:sp>
    </p:spTree>
    <p:extLst>
      <p:ext uri="{BB962C8B-B14F-4D97-AF65-F5344CB8AC3E}">
        <p14:creationId xmlns:p14="http://schemas.microsoft.com/office/powerpoint/2010/main" xmlns="" val="387948700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8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solidFill>
                  <a:srgbClr val="FFFFFF"/>
                </a:solidFill>
                <a:latin typeface="Trebuchet MS"/>
                <a:ea typeface="+mn-ea"/>
                <a:cs typeface="Trebuchet MS"/>
              </a:defRPr>
            </a:lvl1pPr>
          </a:lstStyle>
          <a:p>
            <a:pPr fontAlgn="base">
              <a:spcBef>
                <a:spcPct val="0"/>
              </a:spcBef>
              <a:spcAft>
                <a:spcPct val="0"/>
              </a:spcAft>
              <a:defRPr/>
            </a:pPr>
            <a:fld id="{A86B622A-A868-4485-943E-0AAD90B64FBC}" type="datetimeFigureOut">
              <a:rPr lang="en-US" smtClean="0"/>
              <a:pPr fontAlgn="base">
                <a:spcBef>
                  <a:spcPct val="0"/>
                </a:spcBef>
                <a:spcAft>
                  <a:spcPct val="0"/>
                </a:spcAft>
                <a:defRPr/>
              </a:pPr>
              <a:t>10/27/2013</a:t>
            </a:fld>
            <a:endParaRPr lang="en-US" dirty="0"/>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solidFill>
                  <a:srgbClr val="FFFFFF"/>
                </a:solidFill>
                <a:latin typeface="Trebuchet MS"/>
                <a:ea typeface="+mn-ea"/>
                <a:cs typeface="Trebuchet MS"/>
              </a:defRPr>
            </a:lvl1pPr>
          </a:lstStyle>
          <a:p>
            <a:pPr fontAlgn="base">
              <a:spcBef>
                <a:spcPct val="0"/>
              </a:spcBef>
              <a:spcAft>
                <a:spcPct val="0"/>
              </a:spcAft>
              <a:defRPr/>
            </a:pP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hangingPunct="1">
              <a:defRPr>
                <a:solidFill>
                  <a:srgbClr val="FFFFFF"/>
                </a:solidFill>
                <a:latin typeface="Trebuchet MS"/>
                <a:cs typeface="Trebuchet MS"/>
              </a:defRPr>
            </a:lvl1pPr>
          </a:lstStyle>
          <a:p>
            <a:pPr>
              <a:defRPr/>
            </a:pPr>
            <a:fld id="{DDA69509-2543-4300-B5C1-547CC3329E93}" type="slidenum">
              <a:rPr lang="en-US" smtClean="0"/>
              <a:pPr>
                <a:defRPr/>
              </a:pPr>
              <a:t>‹#›</a:t>
            </a:fld>
            <a:endParaRPr lang="en-US" dirty="0"/>
          </a:p>
        </p:txBody>
      </p:sp>
    </p:spTree>
    <p:extLst>
      <p:ext uri="{BB962C8B-B14F-4D97-AF65-F5344CB8AC3E}">
        <p14:creationId xmlns:p14="http://schemas.microsoft.com/office/powerpoint/2010/main" xmlns="" val="231350293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8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solidFill>
                  <a:srgbClr val="FFFFFF"/>
                </a:solidFill>
                <a:latin typeface="Trebuchet MS"/>
                <a:ea typeface="+mn-ea"/>
                <a:cs typeface="Trebuchet MS"/>
              </a:defRPr>
            </a:lvl1pPr>
          </a:lstStyle>
          <a:p>
            <a:pPr fontAlgn="base">
              <a:spcBef>
                <a:spcPct val="0"/>
              </a:spcBef>
              <a:spcAft>
                <a:spcPct val="0"/>
              </a:spcAft>
              <a:defRPr/>
            </a:pPr>
            <a:fld id="{DD8ECC6E-7A05-4ACB-84E5-03F968372EF7}" type="datetimeFigureOut">
              <a:rPr lang="en-US" smtClean="0"/>
              <a:pPr fontAlgn="base">
                <a:spcBef>
                  <a:spcPct val="0"/>
                </a:spcBef>
                <a:spcAft>
                  <a:spcPct val="0"/>
                </a:spcAft>
                <a:defRPr/>
              </a:pPr>
              <a:t>10/27/2013</a:t>
            </a:fld>
            <a:endParaRPr lang="en-US" dirty="0"/>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solidFill>
                  <a:srgbClr val="FFFFFF"/>
                </a:solidFill>
                <a:latin typeface="Trebuchet MS"/>
                <a:ea typeface="+mn-ea"/>
                <a:cs typeface="Trebuchet MS"/>
              </a:defRPr>
            </a:lvl1pPr>
          </a:lstStyle>
          <a:p>
            <a:pPr fontAlgn="base">
              <a:spcBef>
                <a:spcPct val="0"/>
              </a:spcBef>
              <a:spcAft>
                <a:spcPct val="0"/>
              </a:spcAft>
              <a:defRPr/>
            </a:pP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hangingPunct="1">
              <a:defRPr>
                <a:solidFill>
                  <a:srgbClr val="FFFFFF"/>
                </a:solidFill>
                <a:latin typeface="Trebuchet MS"/>
                <a:cs typeface="Trebuchet MS"/>
              </a:defRPr>
            </a:lvl1pPr>
          </a:lstStyle>
          <a:p>
            <a:pPr>
              <a:defRPr/>
            </a:pPr>
            <a:fld id="{63B1CF95-56B9-4575-B2B7-B660E3BEFF69}" type="slidenum">
              <a:rPr lang="en-US" smtClean="0"/>
              <a:pPr>
                <a:defRPr/>
              </a:pPr>
              <a:t>‹#›</a:t>
            </a:fld>
            <a:endParaRPr lang="en-US" dirty="0"/>
          </a:p>
        </p:txBody>
      </p:sp>
    </p:spTree>
    <p:extLst>
      <p:ext uri="{BB962C8B-B14F-4D97-AF65-F5344CB8AC3E}">
        <p14:creationId xmlns:p14="http://schemas.microsoft.com/office/powerpoint/2010/main" xmlns="" val="250024297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8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solidFill>
                  <a:srgbClr val="FFFFFF"/>
                </a:solidFill>
                <a:latin typeface="Trebuchet MS"/>
                <a:ea typeface="+mn-ea"/>
                <a:cs typeface="Trebuchet MS"/>
              </a:defRPr>
            </a:lvl1pPr>
          </a:lstStyle>
          <a:p>
            <a:pPr fontAlgn="base">
              <a:spcBef>
                <a:spcPct val="0"/>
              </a:spcBef>
              <a:spcAft>
                <a:spcPct val="0"/>
              </a:spcAft>
              <a:defRPr/>
            </a:pPr>
            <a:fld id="{DA058C8A-918D-4ACA-8207-85992AF2B4F6}" type="datetimeFigureOut">
              <a:rPr lang="en-US" smtClean="0"/>
              <a:pPr fontAlgn="base">
                <a:spcBef>
                  <a:spcPct val="0"/>
                </a:spcBef>
                <a:spcAft>
                  <a:spcPct val="0"/>
                </a:spcAft>
                <a:defRPr/>
              </a:pPr>
              <a:t>10/27/2013</a:t>
            </a:fld>
            <a:endParaRPr lang="en-US" dirty="0"/>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solidFill>
                  <a:srgbClr val="FFFFFF"/>
                </a:solidFill>
                <a:latin typeface="Trebuchet MS"/>
                <a:ea typeface="+mn-ea"/>
                <a:cs typeface="Trebuchet MS"/>
              </a:defRPr>
            </a:lvl1pPr>
          </a:lstStyle>
          <a:p>
            <a:pPr fontAlgn="base">
              <a:spcBef>
                <a:spcPct val="0"/>
              </a:spcBef>
              <a:spcAft>
                <a:spcPct val="0"/>
              </a:spcAft>
              <a:defRPr/>
            </a:pP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hangingPunct="1">
              <a:defRPr>
                <a:solidFill>
                  <a:srgbClr val="FFFFFF"/>
                </a:solidFill>
                <a:latin typeface="Trebuchet MS"/>
                <a:cs typeface="Trebuchet MS"/>
              </a:defRPr>
            </a:lvl1pPr>
          </a:lstStyle>
          <a:p>
            <a:pPr>
              <a:defRPr/>
            </a:pPr>
            <a:fld id="{6D04280D-0D44-4F90-8B32-670595FD96C3}" type="slidenum">
              <a:rPr lang="en-US" smtClean="0"/>
              <a:pPr>
                <a:defRPr/>
              </a:pPr>
              <a:t>‹#›</a:t>
            </a:fld>
            <a:endParaRPr lang="en-US" dirty="0"/>
          </a:p>
        </p:txBody>
      </p:sp>
    </p:spTree>
    <p:extLst>
      <p:ext uri="{BB962C8B-B14F-4D97-AF65-F5344CB8AC3E}">
        <p14:creationId xmlns:p14="http://schemas.microsoft.com/office/powerpoint/2010/main" xmlns="" val="40991020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8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solidFill>
                  <a:srgbClr val="FFFFFF"/>
                </a:solidFill>
                <a:latin typeface="Trebuchet MS"/>
                <a:ea typeface="+mn-ea"/>
                <a:cs typeface="Trebuchet MS"/>
              </a:defRPr>
            </a:lvl1pPr>
          </a:lstStyle>
          <a:p>
            <a:pPr fontAlgn="base">
              <a:spcBef>
                <a:spcPct val="0"/>
              </a:spcBef>
              <a:spcAft>
                <a:spcPct val="0"/>
              </a:spcAft>
              <a:defRPr/>
            </a:pPr>
            <a:fld id="{9E59CCC5-946B-405E-A9EF-BF9693230740}" type="datetimeFigureOut">
              <a:rPr lang="en-US" smtClean="0"/>
              <a:pPr fontAlgn="base">
                <a:spcBef>
                  <a:spcPct val="0"/>
                </a:spcBef>
                <a:spcAft>
                  <a:spcPct val="0"/>
                </a:spcAft>
                <a:defRPr/>
              </a:pPr>
              <a:t>10/27/2013</a:t>
            </a:fld>
            <a:endParaRPr lang="en-US" dirty="0"/>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solidFill>
                  <a:srgbClr val="FFFFFF"/>
                </a:solidFill>
                <a:latin typeface="Trebuchet MS"/>
                <a:ea typeface="+mn-ea"/>
                <a:cs typeface="Trebuchet MS"/>
              </a:defRPr>
            </a:lvl1pPr>
          </a:lstStyle>
          <a:p>
            <a:pPr fontAlgn="base">
              <a:spcBef>
                <a:spcPct val="0"/>
              </a:spcBef>
              <a:spcAft>
                <a:spcPct val="0"/>
              </a:spcAft>
              <a:defRPr/>
            </a:pP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hangingPunct="1">
              <a:defRPr>
                <a:solidFill>
                  <a:srgbClr val="FFFFFF"/>
                </a:solidFill>
                <a:latin typeface="Trebuchet MS"/>
                <a:cs typeface="Trebuchet MS"/>
              </a:defRPr>
            </a:lvl1pPr>
          </a:lstStyle>
          <a:p>
            <a:pPr>
              <a:defRPr/>
            </a:pPr>
            <a:fld id="{96835143-57DC-4FD6-AC6F-3FB1ED123B1B}" type="slidenum">
              <a:rPr lang="en-US" smtClean="0"/>
              <a:pPr>
                <a:defRPr/>
              </a:pPr>
              <a:t>‹#›</a:t>
            </a:fld>
            <a:endParaRPr lang="en-US" dirty="0"/>
          </a:p>
        </p:txBody>
      </p:sp>
    </p:spTree>
    <p:extLst>
      <p:ext uri="{BB962C8B-B14F-4D97-AF65-F5344CB8AC3E}">
        <p14:creationId xmlns:p14="http://schemas.microsoft.com/office/powerpoint/2010/main" xmlns="" val="233261936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8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solidFill>
                  <a:srgbClr val="FFFFFF"/>
                </a:solidFill>
                <a:latin typeface="Trebuchet MS"/>
                <a:ea typeface="+mn-ea"/>
                <a:cs typeface="Trebuchet MS"/>
              </a:defRPr>
            </a:lvl1pPr>
          </a:lstStyle>
          <a:p>
            <a:pPr fontAlgn="base">
              <a:spcBef>
                <a:spcPct val="0"/>
              </a:spcBef>
              <a:spcAft>
                <a:spcPct val="0"/>
              </a:spcAft>
              <a:defRPr/>
            </a:pPr>
            <a:fld id="{031DEC37-A6BE-4CA8-A2B4-8AAD964F3B7A}" type="datetimeFigureOut">
              <a:rPr lang="en-US" smtClean="0"/>
              <a:pPr fontAlgn="base">
                <a:spcBef>
                  <a:spcPct val="0"/>
                </a:spcBef>
                <a:spcAft>
                  <a:spcPct val="0"/>
                </a:spcAft>
                <a:defRPr/>
              </a:pPr>
              <a:t>10/27/2013</a:t>
            </a:fld>
            <a:endParaRPr lang="en-US" dirty="0"/>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solidFill>
                  <a:srgbClr val="FFFFFF"/>
                </a:solidFill>
                <a:latin typeface="Trebuchet MS"/>
                <a:ea typeface="+mn-ea"/>
                <a:cs typeface="Trebuchet MS"/>
              </a:defRPr>
            </a:lvl1pPr>
          </a:lstStyle>
          <a:p>
            <a:pPr fontAlgn="base">
              <a:spcBef>
                <a:spcPct val="0"/>
              </a:spcBef>
              <a:spcAft>
                <a:spcPct val="0"/>
              </a:spcAft>
              <a:defRPr/>
            </a:pP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hangingPunct="1">
              <a:defRPr>
                <a:solidFill>
                  <a:srgbClr val="FFFFFF"/>
                </a:solidFill>
                <a:latin typeface="Trebuchet MS"/>
                <a:cs typeface="Trebuchet MS"/>
              </a:defRPr>
            </a:lvl1pPr>
          </a:lstStyle>
          <a:p>
            <a:pPr>
              <a:defRPr/>
            </a:pPr>
            <a:fld id="{FDD11BD1-6BE4-4B3F-9F68-87E084AF13E4}" type="slidenum">
              <a:rPr lang="en-US" smtClean="0"/>
              <a:pPr>
                <a:defRPr/>
              </a:pPr>
              <a:t>‹#›</a:t>
            </a:fld>
            <a:endParaRPr lang="en-US" dirty="0"/>
          </a:p>
        </p:txBody>
      </p:sp>
    </p:spTree>
    <p:extLst>
      <p:ext uri="{BB962C8B-B14F-4D97-AF65-F5344CB8AC3E}">
        <p14:creationId xmlns:p14="http://schemas.microsoft.com/office/powerpoint/2010/main" xmlns="" val="1006586346"/>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slideLayout" Target="../slideLayouts/slideLayout76.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97" Type="http://schemas.openxmlformats.org/officeDocument/2006/relationships/slideLayout" Target="../slideLayouts/slideLayout97.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87" Type="http://schemas.openxmlformats.org/officeDocument/2006/relationships/slideLayout" Target="../slideLayouts/slideLayout87.xml"/><Relationship Id="rId102" Type="http://schemas.openxmlformats.org/officeDocument/2006/relationships/theme" Target="../theme/theme1.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2.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1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4.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5.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image" Target="../media/image1.png"/><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6.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549275"/>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874837"/>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15217813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 id="2147483687" r:id="rId22"/>
    <p:sldLayoutId id="2147483688" r:id="rId23"/>
    <p:sldLayoutId id="2147483689" r:id="rId24"/>
    <p:sldLayoutId id="2147483690" r:id="rId25"/>
    <p:sldLayoutId id="2147483691" r:id="rId26"/>
    <p:sldLayoutId id="2147483692" r:id="rId27"/>
    <p:sldLayoutId id="2147483693" r:id="rId28"/>
    <p:sldLayoutId id="2147483694" r:id="rId29"/>
    <p:sldLayoutId id="2147483695" r:id="rId30"/>
    <p:sldLayoutId id="2147483696" r:id="rId31"/>
    <p:sldLayoutId id="2147483697" r:id="rId32"/>
    <p:sldLayoutId id="2147483698" r:id="rId33"/>
    <p:sldLayoutId id="2147483699" r:id="rId34"/>
    <p:sldLayoutId id="2147483700" r:id="rId35"/>
    <p:sldLayoutId id="2147483701" r:id="rId36"/>
    <p:sldLayoutId id="2147483702" r:id="rId37"/>
    <p:sldLayoutId id="2147483703" r:id="rId38"/>
    <p:sldLayoutId id="2147483704" r:id="rId39"/>
    <p:sldLayoutId id="2147483705" r:id="rId40"/>
    <p:sldLayoutId id="2147483706" r:id="rId41"/>
    <p:sldLayoutId id="2147483707" r:id="rId42"/>
    <p:sldLayoutId id="2147483708" r:id="rId43"/>
    <p:sldLayoutId id="2147483709" r:id="rId44"/>
    <p:sldLayoutId id="2147483710" r:id="rId45"/>
    <p:sldLayoutId id="2147483711" r:id="rId46"/>
    <p:sldLayoutId id="2147483712" r:id="rId47"/>
    <p:sldLayoutId id="2147483713" r:id="rId48"/>
    <p:sldLayoutId id="2147483714" r:id="rId49"/>
    <p:sldLayoutId id="2147483715" r:id="rId50"/>
    <p:sldLayoutId id="2147483716" r:id="rId51"/>
    <p:sldLayoutId id="2147483717" r:id="rId52"/>
    <p:sldLayoutId id="2147483718" r:id="rId53"/>
    <p:sldLayoutId id="2147483719" r:id="rId54"/>
    <p:sldLayoutId id="2147483720" r:id="rId55"/>
    <p:sldLayoutId id="2147483721" r:id="rId56"/>
    <p:sldLayoutId id="2147483722" r:id="rId57"/>
    <p:sldLayoutId id="2147483723" r:id="rId58"/>
    <p:sldLayoutId id="2147483724" r:id="rId59"/>
    <p:sldLayoutId id="2147483725" r:id="rId60"/>
    <p:sldLayoutId id="2147483726" r:id="rId61"/>
    <p:sldLayoutId id="2147483727" r:id="rId62"/>
    <p:sldLayoutId id="2147483728" r:id="rId63"/>
    <p:sldLayoutId id="2147483729" r:id="rId64"/>
    <p:sldLayoutId id="2147483730" r:id="rId65"/>
    <p:sldLayoutId id="2147483731" r:id="rId66"/>
    <p:sldLayoutId id="2147483732" r:id="rId67"/>
    <p:sldLayoutId id="2147483733" r:id="rId68"/>
    <p:sldLayoutId id="2147483734" r:id="rId69"/>
    <p:sldLayoutId id="2147483735" r:id="rId70"/>
    <p:sldLayoutId id="2147483736" r:id="rId71"/>
    <p:sldLayoutId id="2147483737" r:id="rId72"/>
    <p:sldLayoutId id="2147483738" r:id="rId73"/>
    <p:sldLayoutId id="2147483739" r:id="rId74"/>
    <p:sldLayoutId id="2147483740" r:id="rId75"/>
    <p:sldLayoutId id="2147483741" r:id="rId76"/>
    <p:sldLayoutId id="2147483742" r:id="rId77"/>
    <p:sldLayoutId id="2147483743" r:id="rId78"/>
    <p:sldLayoutId id="2147483744" r:id="rId79"/>
    <p:sldLayoutId id="2147483745" r:id="rId80"/>
    <p:sldLayoutId id="2147483746" r:id="rId81"/>
    <p:sldLayoutId id="2147483747" r:id="rId82"/>
    <p:sldLayoutId id="2147483748" r:id="rId83"/>
    <p:sldLayoutId id="2147483749" r:id="rId84"/>
    <p:sldLayoutId id="2147483750" r:id="rId85"/>
    <p:sldLayoutId id="2147483751" r:id="rId86"/>
    <p:sldLayoutId id="2147483752" r:id="rId87"/>
    <p:sldLayoutId id="2147483753" r:id="rId88"/>
    <p:sldLayoutId id="2147483754" r:id="rId89"/>
    <p:sldLayoutId id="2147483755" r:id="rId90"/>
    <p:sldLayoutId id="2147483756" r:id="rId91"/>
    <p:sldLayoutId id="2147483757" r:id="rId92"/>
    <p:sldLayoutId id="2147483758" r:id="rId93"/>
    <p:sldLayoutId id="2147483759" r:id="rId94"/>
    <p:sldLayoutId id="2147483760" r:id="rId95"/>
    <p:sldLayoutId id="2147483761" r:id="rId96"/>
    <p:sldLayoutId id="2147483762" r:id="rId97"/>
    <p:sldLayoutId id="2147483763" r:id="rId98"/>
    <p:sldLayoutId id="2147483764" r:id="rId99"/>
    <p:sldLayoutId id="2147483765" r:id="rId100"/>
    <p:sldLayoutId id="2147483766" r:id="rId10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Trebuchet MS"/>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Trebuchet MS"/>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Trebuchet MS"/>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Trebuchet MS"/>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Trebuchet MS"/>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Trebuchet MS"/>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rebuchet MS"/>
              </a:defRPr>
            </a:lvl1pPr>
          </a:lstStyle>
          <a:p>
            <a:pPr defTabSz="457200"/>
            <a:fld id="{A8F2B132-2FED-EC45-95B0-1829F2D1BF8C}" type="datetimeFigureOut">
              <a:rPr lang="en-US" smtClean="0">
                <a:solidFill>
                  <a:prstClr val="black">
                    <a:tint val="75000"/>
                  </a:prstClr>
                </a:solidFill>
              </a:rPr>
              <a:pPr defTabSz="457200"/>
              <a:t>10/27/2013</a:t>
            </a:fld>
            <a:endParaRPr lang="en-US" dirty="0" smtClean="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rebuchet MS"/>
              </a:defRPr>
            </a:lvl1pPr>
          </a:lstStyle>
          <a:p>
            <a:pPr defTabSz="457200"/>
            <a:endParaRPr lang="en-US" dirty="0" smtClean="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Trebuchet MS"/>
              </a:defRPr>
            </a:lvl1pPr>
          </a:lstStyle>
          <a:p>
            <a:pPr defTabSz="457200"/>
            <a:fld id="{B2266154-DFC6-C34D-BF4B-748FA32DFEE4}" type="slidenum">
              <a:rPr lang="en-US" smtClean="0">
                <a:solidFill>
                  <a:prstClr val="black">
                    <a:tint val="75000"/>
                  </a:prstClr>
                </a:solidFill>
              </a:rPr>
              <a:pPr defTabSz="457200"/>
              <a:t>‹#›</a:t>
            </a:fld>
            <a:endParaRPr lang="en-US" dirty="0" smtClean="0">
              <a:solidFill>
                <a:prstClr val="black">
                  <a:tint val="75000"/>
                </a:prstClr>
              </a:solidFill>
            </a:endParaRPr>
          </a:p>
        </p:txBody>
      </p:sp>
    </p:spTree>
    <p:extLst>
      <p:ext uri="{BB962C8B-B14F-4D97-AF65-F5344CB8AC3E}">
        <p14:creationId xmlns:p14="http://schemas.microsoft.com/office/powerpoint/2010/main" xmlns="" val="4060012948"/>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Trebuchet MS"/>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Trebuchet MS"/>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Trebuchet MS"/>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Trebuchet MS"/>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Trebuchet MS"/>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Trebuchet MS"/>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srcRect/>
          <a:stretch>
            <a:fillRect/>
          </a:stretch>
        </a:blip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710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xmlns="" val="1368201255"/>
      </p:ext>
    </p:extLst>
  </p:cSld>
  <p:clrMap bg1="dk2" tx1="lt1" bg2="dk1" tx2="lt2" accent1="accent1" accent2="accent2" accent3="accent3" accent4="accent4" accent5="accent5" accent6="accent6" hlink="hlink" folHlink="folHlink"/>
  <p:sldLayoutIdLst>
    <p:sldLayoutId id="2147483780" r:id="rId1"/>
  </p:sldLayoutIdLst>
  <p:transition spd="med">
    <p:fade/>
  </p:transition>
  <p:timing>
    <p:tnLst>
      <p:par>
        <p:cTn id="1" dur="indefinite" restart="never" nodeType="tmRoot"/>
      </p:par>
    </p:tnLst>
  </p:timing>
  <p:hf sldNum="0" hdr="0"/>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Verdana" pitchFamily="-80" charset="0"/>
          <a:ea typeface="ＭＳ Ｐゴシック" pitchFamily="-106" charset="-128"/>
          <a:cs typeface="MS PGothic"/>
        </a:defRPr>
      </a:lvl2pPr>
      <a:lvl3pPr algn="ctr" rtl="0" eaLnBrk="0" fontAlgn="base" hangingPunct="0">
        <a:spcBef>
          <a:spcPct val="0"/>
        </a:spcBef>
        <a:spcAft>
          <a:spcPct val="0"/>
        </a:spcAft>
        <a:defRPr sz="4000">
          <a:solidFill>
            <a:schemeClr val="tx2"/>
          </a:solidFill>
          <a:latin typeface="Verdana" pitchFamily="-80" charset="0"/>
          <a:ea typeface="ＭＳ Ｐゴシック" pitchFamily="-106" charset="-128"/>
          <a:cs typeface="MS PGothic"/>
        </a:defRPr>
      </a:lvl3pPr>
      <a:lvl4pPr algn="ctr" rtl="0" eaLnBrk="0" fontAlgn="base" hangingPunct="0">
        <a:spcBef>
          <a:spcPct val="0"/>
        </a:spcBef>
        <a:spcAft>
          <a:spcPct val="0"/>
        </a:spcAft>
        <a:defRPr sz="4000">
          <a:solidFill>
            <a:schemeClr val="tx2"/>
          </a:solidFill>
          <a:latin typeface="Verdana" pitchFamily="-80" charset="0"/>
          <a:ea typeface="ＭＳ Ｐゴシック" pitchFamily="-106" charset="-128"/>
          <a:cs typeface="MS PGothic"/>
        </a:defRPr>
      </a:lvl4pPr>
      <a:lvl5pPr algn="ctr" rtl="0" eaLnBrk="0" fontAlgn="base" hangingPunct="0">
        <a:spcBef>
          <a:spcPct val="0"/>
        </a:spcBef>
        <a:spcAft>
          <a:spcPct val="0"/>
        </a:spcAft>
        <a:defRPr sz="4000">
          <a:solidFill>
            <a:schemeClr val="tx2"/>
          </a:solidFill>
          <a:latin typeface="Verdana" pitchFamily="-80" charset="0"/>
          <a:ea typeface="ＭＳ Ｐゴシック" pitchFamily="-106" charset="-128"/>
          <a:cs typeface="MS PGothic"/>
        </a:defRPr>
      </a:lvl5pPr>
      <a:lvl6pPr marL="457200" algn="ctr" rtl="0" fontAlgn="base">
        <a:spcBef>
          <a:spcPct val="0"/>
        </a:spcBef>
        <a:spcAft>
          <a:spcPct val="0"/>
        </a:spcAft>
        <a:defRPr sz="4400">
          <a:solidFill>
            <a:schemeClr val="tx2"/>
          </a:solidFill>
          <a:latin typeface="Verdana" pitchFamily="-80" charset="0"/>
          <a:ea typeface="ＭＳ Ｐゴシック" pitchFamily="-80" charset="-128"/>
        </a:defRPr>
      </a:lvl6pPr>
      <a:lvl7pPr marL="914400" algn="ctr" rtl="0" fontAlgn="base">
        <a:spcBef>
          <a:spcPct val="0"/>
        </a:spcBef>
        <a:spcAft>
          <a:spcPct val="0"/>
        </a:spcAft>
        <a:defRPr sz="4400">
          <a:solidFill>
            <a:schemeClr val="tx2"/>
          </a:solidFill>
          <a:latin typeface="Verdana" pitchFamily="-80" charset="0"/>
          <a:ea typeface="ＭＳ Ｐゴシック" pitchFamily="-80" charset="-128"/>
        </a:defRPr>
      </a:lvl7pPr>
      <a:lvl8pPr marL="1371600" algn="ctr" rtl="0" fontAlgn="base">
        <a:spcBef>
          <a:spcPct val="0"/>
        </a:spcBef>
        <a:spcAft>
          <a:spcPct val="0"/>
        </a:spcAft>
        <a:defRPr sz="4400">
          <a:solidFill>
            <a:schemeClr val="tx2"/>
          </a:solidFill>
          <a:latin typeface="Verdana" pitchFamily="-80" charset="0"/>
          <a:ea typeface="ＭＳ Ｐゴシック" pitchFamily="-80" charset="-128"/>
        </a:defRPr>
      </a:lvl8pPr>
      <a:lvl9pPr marL="1828800" algn="ctr" rtl="0" fontAlgn="base">
        <a:spcBef>
          <a:spcPct val="0"/>
        </a:spcBef>
        <a:spcAft>
          <a:spcPct val="0"/>
        </a:spcAft>
        <a:defRPr sz="4400">
          <a:solidFill>
            <a:schemeClr val="tx2"/>
          </a:solidFill>
          <a:latin typeface="Verdana" pitchFamily="-80" charset="0"/>
          <a:ea typeface="ＭＳ Ｐゴシック" pitchFamily="-80" charset="-128"/>
        </a:defRPr>
      </a:lvl9pPr>
    </p:titleStyle>
    <p:bodyStyle>
      <a:lvl1pPr marL="342900" indent="-342900" algn="l" rtl="0" eaLnBrk="0" fontAlgn="base" hangingPunct="0">
        <a:spcBef>
          <a:spcPct val="20000"/>
        </a:spcBef>
        <a:spcAft>
          <a:spcPct val="0"/>
        </a:spcAft>
        <a:buClr>
          <a:srgbClr val="4D5475"/>
        </a:buClr>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4D5475"/>
        </a:buClr>
        <a:buFont typeface="Arial"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lr>
          <a:srgbClr val="4D5475"/>
        </a:buClr>
        <a:buFont typeface="Arial"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lr>
          <a:srgbClr val="4D5475"/>
        </a:buClr>
        <a:buFont typeface="Arial"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lr>
          <a:srgbClr val="4D5475"/>
        </a:buClr>
        <a:buFont typeface="Arial" charset="0"/>
        <a:buChar char="•"/>
        <a:defRPr sz="2000">
          <a:solidFill>
            <a:schemeClr val="tx1"/>
          </a:solidFill>
          <a:latin typeface="+mn-lt"/>
          <a:ea typeface="+mn-ea"/>
          <a:cs typeface="+mn-cs"/>
        </a:defRPr>
      </a:lvl5pPr>
      <a:lvl6pPr marL="2514600" indent="-228600" algn="l" rtl="0" fontAlgn="base">
        <a:spcBef>
          <a:spcPct val="20000"/>
        </a:spcBef>
        <a:spcAft>
          <a:spcPct val="0"/>
        </a:spcAft>
        <a:buClr>
          <a:srgbClr val="FFFF66"/>
        </a:buClr>
        <a:buFont typeface="Wingdings" pitchFamily="-80" charset="2"/>
        <a:buChar char=""/>
        <a:defRPr sz="2000">
          <a:solidFill>
            <a:schemeClr val="tx1"/>
          </a:solidFill>
          <a:latin typeface="+mn-lt"/>
          <a:ea typeface="+mn-ea"/>
        </a:defRPr>
      </a:lvl6pPr>
      <a:lvl7pPr marL="2971800" indent="-228600" algn="l" rtl="0" fontAlgn="base">
        <a:spcBef>
          <a:spcPct val="20000"/>
        </a:spcBef>
        <a:spcAft>
          <a:spcPct val="0"/>
        </a:spcAft>
        <a:buClr>
          <a:srgbClr val="FFFF66"/>
        </a:buClr>
        <a:buFont typeface="Wingdings" pitchFamily="-80" charset="2"/>
        <a:buChar char=""/>
        <a:defRPr sz="2000">
          <a:solidFill>
            <a:schemeClr val="tx1"/>
          </a:solidFill>
          <a:latin typeface="+mn-lt"/>
          <a:ea typeface="+mn-ea"/>
        </a:defRPr>
      </a:lvl7pPr>
      <a:lvl8pPr marL="3429000" indent="-228600" algn="l" rtl="0" fontAlgn="base">
        <a:spcBef>
          <a:spcPct val="20000"/>
        </a:spcBef>
        <a:spcAft>
          <a:spcPct val="0"/>
        </a:spcAft>
        <a:buClr>
          <a:srgbClr val="FFFF66"/>
        </a:buClr>
        <a:buFont typeface="Wingdings" pitchFamily="-80" charset="2"/>
        <a:buChar char=""/>
        <a:defRPr sz="2000">
          <a:solidFill>
            <a:schemeClr val="tx1"/>
          </a:solidFill>
          <a:latin typeface="+mn-lt"/>
          <a:ea typeface="+mn-ea"/>
        </a:defRPr>
      </a:lvl8pPr>
      <a:lvl9pPr marL="3886200" indent="-228600" algn="l" rtl="0" fontAlgn="base">
        <a:spcBef>
          <a:spcPct val="20000"/>
        </a:spcBef>
        <a:spcAft>
          <a:spcPct val="0"/>
        </a:spcAft>
        <a:buClr>
          <a:srgbClr val="FFFF66"/>
        </a:buClr>
        <a:buFont typeface="Wingdings" pitchFamily="-80" charset="2"/>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6B82AC-E995-48B0-ABB8-C61C7ADB916D}" type="datetimeFigureOut">
              <a:rPr lang="en-US" smtClean="0">
                <a:solidFill>
                  <a:prstClr val="black">
                    <a:tint val="75000"/>
                  </a:prstClr>
                </a:solidFill>
              </a:rPr>
              <a:pPr/>
              <a:t>10/27/2013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89918F-6C73-441D-B3B7-172DEC27813D}"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403A4A-9C80-4D0A-9986-9D9013BC5699}" type="datetimeFigureOut">
              <a:rPr lang="en-US" smtClean="0">
                <a:solidFill>
                  <a:prstClr val="black">
                    <a:tint val="75000"/>
                  </a:prstClr>
                </a:solidFill>
              </a:rPr>
              <a:pPr/>
              <a:t>10/27/2013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A3111F-3D4D-4D60-BB6B-8FC5BFB66A40}"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stretch>
            <a:fillRect/>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defTabSz="457200"/>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defTabSz="457200"/>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defTabSz="457200"/>
            <a:fld id="{47C9B81F-C347-4BEF-BFDF-29C42F48304A}" type="datetimeFigureOut">
              <a:rPr lang="en-US" smtClean="0">
                <a:solidFill>
                  <a:srgbClr val="04617B">
                    <a:shade val="90000"/>
                  </a:srgbClr>
                </a:solidFill>
              </a:rPr>
              <a:pPr defTabSz="457200"/>
              <a:t>10/27/2013</a:t>
            </a:fld>
            <a:endParaRPr lang="en-US" dirty="0">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defTabSz="457200"/>
            <a:endParaRPr lang="en-US" dirty="0">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defTabSz="457200"/>
            <a:fld id="{042AED99-7FB4-404E-8A97-64753DCE42EC}" type="slidenum">
              <a:rPr lang="en-US" smtClean="0">
                <a:solidFill>
                  <a:srgbClr val="04617B">
                    <a:shade val="90000"/>
                  </a:srgbClr>
                </a:solidFill>
              </a:rPr>
              <a:pPr defTabSz="457200"/>
              <a:t>‹#›</a:t>
            </a:fld>
            <a:endParaRPr lang="en-US" dirty="0">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defTabSz="457200"/>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defTabSz="457200"/>
              <a:endParaRPr lang="en-US">
                <a:solidFill>
                  <a:prstClr val="black"/>
                </a:solidFill>
              </a:endParaRPr>
            </a:p>
          </p:txBody>
        </p:sp>
      </p:grpSp>
      <p:pic>
        <p:nvPicPr>
          <p:cNvPr id="14" name="Picture 10" descr="BackGround"/>
          <p:cNvPicPr>
            <a:picLocks noChangeAspect="1" noChangeArrowheads="1"/>
          </p:cNvPicPr>
          <p:nvPr userDrawn="1"/>
        </p:nvPicPr>
        <p:blipFill>
          <a:blip r:embed="rId14" cstate="print"/>
          <a:srcRect/>
          <a:stretch>
            <a:fillRect/>
          </a:stretch>
        </p:blipFill>
        <p:spPr bwMode="auto">
          <a:xfrm>
            <a:off x="0" y="1588"/>
            <a:ext cx="9142413" cy="6856412"/>
          </a:xfrm>
          <a:prstGeom prst="rect">
            <a:avLst/>
          </a:prstGeom>
          <a:noFill/>
        </p:spPr>
      </p:pic>
    </p:spTree>
    <p:extLst>
      <p:ext uri="{BB962C8B-B14F-4D97-AF65-F5344CB8AC3E}">
        <p14:creationId xmlns:p14="http://schemas.microsoft.com/office/powerpoint/2010/main" xmlns="" val="1881784409"/>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hf sldNum="0" hdr="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0.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0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69.emf"/><Relationship Id="rId4" Type="http://schemas.openxmlformats.org/officeDocument/2006/relationships/image" Target="../media/image68.emf"/></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4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9.png"/><Relationship Id="rId7" Type="http://schemas.openxmlformats.org/officeDocument/2006/relationships/image" Target="../media/image7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s>
</file>

<file path=ppt/slides/_rels/slide4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4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www.bestbuy.com/" TargetMode="Externa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5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5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6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3.xml"/><Relationship Id="rId1" Type="http://schemas.openxmlformats.org/officeDocument/2006/relationships/slideLayout" Target="../slideLayouts/slideLayout113.xml"/></Relationships>
</file>

<file path=ppt/slides/_rels/slide6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4.xml"/><Relationship Id="rId1" Type="http://schemas.openxmlformats.org/officeDocument/2006/relationships/slideLayout" Target="../slideLayouts/slideLayout113.xml"/></Relationships>
</file>

<file path=ppt/slides/_rels/slide6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13.xml"/></Relationships>
</file>

<file path=ppt/slides/_rels/slide6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5.xml"/><Relationship Id="rId1" Type="http://schemas.openxmlformats.org/officeDocument/2006/relationships/slideLayout" Target="../slideLayouts/slideLayout113.xml"/></Relationships>
</file>

<file path=ppt/slides/_rels/slide6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6.xml"/><Relationship Id="rId1" Type="http://schemas.openxmlformats.org/officeDocument/2006/relationships/slideLayout" Target="../slideLayouts/slideLayout113.xml"/></Relationships>
</file>

<file path=ppt/slides/_rels/slide6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7.xml"/><Relationship Id="rId1" Type="http://schemas.openxmlformats.org/officeDocument/2006/relationships/slideLayout" Target="../slideLayouts/slideLayout113.xml"/></Relationships>
</file>

<file path=ppt/slides/_rels/slide6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13.xml"/></Relationships>
</file>

<file path=ppt/slides/_rels/slide6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8.xml"/><Relationship Id="rId1" Type="http://schemas.openxmlformats.org/officeDocument/2006/relationships/slideLayout" Target="../slideLayouts/slideLayout113.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13.xml"/></Relationships>
</file>

<file path=ppt/slides/_rels/slide7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13.xml"/></Relationships>
</file>

<file path=ppt/slides/_rels/slide7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9.xml"/><Relationship Id="rId1" Type="http://schemas.openxmlformats.org/officeDocument/2006/relationships/slideLayout" Target="../slideLayouts/slideLayout113.xml"/></Relationships>
</file>

<file path=ppt/slides/_rels/slide7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0.xml"/><Relationship Id="rId1" Type="http://schemas.openxmlformats.org/officeDocument/2006/relationships/slideLayout" Target="../slideLayouts/slideLayout113.xml"/></Relationships>
</file>

<file path=ppt/slides/_rels/slide7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88.png"/><Relationship Id="rId1" Type="http://schemas.openxmlformats.org/officeDocument/2006/relationships/slideLayout" Target="../slideLayouts/slideLayout113.xml"/></Relationships>
</file>

<file path=ppt/slides/_rels/slide7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88.png"/><Relationship Id="rId1" Type="http://schemas.openxmlformats.org/officeDocument/2006/relationships/slideLayout" Target="../slideLayouts/slideLayout113.xml"/></Relationships>
</file>

<file path=ppt/slides/_rels/slide7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1.xml"/><Relationship Id="rId1" Type="http://schemas.openxmlformats.org/officeDocument/2006/relationships/slideLayout" Target="../slideLayouts/slideLayout113.xml"/></Relationships>
</file>

<file path=ppt/slides/_rels/slide7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88.png"/><Relationship Id="rId1" Type="http://schemas.openxmlformats.org/officeDocument/2006/relationships/slideLayout" Target="../slideLayouts/slideLayout113.xml"/></Relationships>
</file>

<file path=ppt/slides/_rels/slide78.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1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88.png"/><Relationship Id="rId1" Type="http://schemas.openxmlformats.org/officeDocument/2006/relationships/slideLayout" Target="../slideLayouts/slideLayout113.xml"/></Relationships>
</file>

<file path=ppt/slides/_rels/slide8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22.xml"/><Relationship Id="rId1" Type="http://schemas.openxmlformats.org/officeDocument/2006/relationships/slideLayout" Target="../slideLayouts/slideLayout113.xml"/></Relationships>
</file>

<file path=ppt/slides/_rels/slide8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37.xml"/></Relationships>
</file>

<file path=ppt/slides/_rels/slide8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142.xml"/></Relationships>
</file>

<file path=ppt/slides/_rels/slide8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23.xml"/><Relationship Id="rId1" Type="http://schemas.openxmlformats.org/officeDocument/2006/relationships/slideLayout" Target="../slideLayouts/slideLayout113.xml"/></Relationships>
</file>

<file path=ppt/slides/_rels/slide8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24.xml"/><Relationship Id="rId1" Type="http://schemas.openxmlformats.org/officeDocument/2006/relationships/slideLayout" Target="../slideLayouts/slideLayout113.xml"/></Relationships>
</file>

<file path=ppt/slides/_rels/slide8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25.xml"/><Relationship Id="rId1" Type="http://schemas.openxmlformats.org/officeDocument/2006/relationships/slideLayout" Target="../slideLayouts/slideLayout113.xml"/></Relationships>
</file>

<file path=ppt/slides/_rels/slide87.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13.xml"/></Relationships>
</file>

<file path=ppt/slides/_rels/slide8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26.xml"/><Relationship Id="rId1" Type="http://schemas.openxmlformats.org/officeDocument/2006/relationships/slideLayout" Target="../slideLayouts/slideLayout142.xml"/></Relationships>
</file>

<file path=ppt/slides/_rels/slide89.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1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0.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113.xml"/></Relationships>
</file>

<file path=ppt/slides/_rels/slide9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88.png"/><Relationship Id="rId1" Type="http://schemas.openxmlformats.org/officeDocument/2006/relationships/slideLayout" Target="../slideLayouts/slideLayout113.xml"/></Relationships>
</file>

<file path=ppt/slides/_rels/slide9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88.png"/><Relationship Id="rId1" Type="http://schemas.openxmlformats.org/officeDocument/2006/relationships/slideLayout" Target="../slideLayouts/slideLayout113.xml"/></Relationships>
</file>

<file path=ppt/slides/_rels/slide9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37.xml"/></Relationships>
</file>

<file path=ppt/slides/_rels/slide9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13.xml"/></Relationships>
</file>

<file path=ppt/slides/_rels/slide9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88.png"/><Relationship Id="rId1" Type="http://schemas.openxmlformats.org/officeDocument/2006/relationships/slideLayout" Target="../slideLayouts/slideLayout113.xml"/></Relationships>
</file>

<file path=ppt/slides/_rels/slide9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88.png"/><Relationship Id="rId1" Type="http://schemas.openxmlformats.org/officeDocument/2006/relationships/slideLayout" Target="../slideLayouts/slideLayout113.xml"/></Relationships>
</file>

<file path=ppt/slides/_rels/slide9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88.png"/><Relationship Id="rId1" Type="http://schemas.openxmlformats.org/officeDocument/2006/relationships/slideLayout" Target="../slideLayouts/slideLayout113.xml"/></Relationships>
</file>

<file path=ppt/slides/_rels/slide98.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6"/>
          <p:cNvGrpSpPr/>
          <p:nvPr/>
        </p:nvGrpSpPr>
        <p:grpSpPr>
          <a:xfrm>
            <a:off x="2286000" y="76200"/>
            <a:ext cx="4572000" cy="6705600"/>
            <a:chOff x="2286000" y="0"/>
            <a:chExt cx="4572000" cy="6705600"/>
          </a:xfrm>
        </p:grpSpPr>
        <p:pic>
          <p:nvPicPr>
            <p:cNvPr id="1026" name="Picture 2" descr="M:\Events\Convention\Leadership School\LS2013\LS2013EventSignage_Vertical.png"/>
            <p:cNvPicPr>
              <a:picLocks noChangeAspect="1" noChangeArrowheads="1"/>
            </p:cNvPicPr>
            <p:nvPr/>
          </p:nvPicPr>
          <p:blipFill>
            <a:blip r:embed="rId2" cstate="print"/>
            <a:srcRect l="19362" t="11403" r="20160" b="34432"/>
            <a:stretch>
              <a:fillRect/>
            </a:stretch>
          </p:blipFill>
          <p:spPr bwMode="auto">
            <a:xfrm>
              <a:off x="2286000" y="0"/>
              <a:ext cx="4572000" cy="5791200"/>
            </a:xfrm>
            <a:prstGeom prst="rect">
              <a:avLst/>
            </a:prstGeom>
            <a:noFill/>
          </p:spPr>
        </p:pic>
        <p:pic>
          <p:nvPicPr>
            <p:cNvPr id="5" name="Picture 2" descr="M:\Events\Convention\Leadership School\LS2013\LS2013EventSignage_Vertical.png"/>
            <p:cNvPicPr>
              <a:picLocks noChangeAspect="1" noChangeArrowheads="1"/>
            </p:cNvPicPr>
            <p:nvPr/>
          </p:nvPicPr>
          <p:blipFill>
            <a:blip r:embed="rId3" cstate="print"/>
            <a:srcRect l="14113" t="67703" r="13307" b="19236"/>
            <a:stretch>
              <a:fillRect/>
            </a:stretch>
          </p:blipFill>
          <p:spPr bwMode="auto">
            <a:xfrm>
              <a:off x="2476500" y="5638800"/>
              <a:ext cx="4191000" cy="1066800"/>
            </a:xfrm>
            <a:prstGeom prst="rect">
              <a:avLst/>
            </a:prstGeom>
            <a:noFill/>
            <a:ln>
              <a:noFill/>
            </a:ln>
          </p:spPr>
        </p:pic>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819400" y="2133600"/>
            <a:ext cx="3226800" cy="2725518"/>
          </a:xfrm>
          <a:prstGeom prst="rect">
            <a:avLst/>
          </a:prstGeom>
        </p:spPr>
      </p:pic>
      <p:sp>
        <p:nvSpPr>
          <p:cNvPr id="2" name="TextBox 1"/>
          <p:cNvSpPr txBox="1"/>
          <p:nvPr/>
        </p:nvSpPr>
        <p:spPr>
          <a:xfrm>
            <a:off x="3962400" y="5562600"/>
            <a:ext cx="2066933" cy="584775"/>
          </a:xfrm>
          <a:prstGeom prst="rect">
            <a:avLst/>
          </a:prstGeom>
          <a:noFill/>
        </p:spPr>
        <p:txBody>
          <a:bodyPr wrap="square" rtlCol="0">
            <a:spAutoFit/>
          </a:bodyPr>
          <a:lstStyle/>
          <a:p>
            <a:pPr algn="ctr"/>
            <a:r>
              <a:rPr lang="zh-TW" altLang="en-US" sz="1600" b="1" spc="50" dirty="0" smtClean="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華康儷中黑" pitchFamily="49" charset="-120"/>
                <a:ea typeface="華康儷中黑" pitchFamily="49" charset="-120"/>
                <a:cs typeface="Trebuchet MS"/>
              </a:rPr>
              <a:t>科技</a:t>
            </a:r>
            <a:endParaRPr lang="en-US" sz="1600" b="1" spc="50" dirty="0" smtClean="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Trebuchet MS"/>
              <a:ea typeface="ＭＳ Ｐゴシック"/>
              <a:cs typeface="Trebuchet MS"/>
            </a:endParaRPr>
          </a:p>
          <a:p>
            <a:pPr algn="ctr"/>
            <a:r>
              <a:rPr lang="en-US" sz="1500" b="1" spc="50" dirty="0" smtClean="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Trebuchet MS"/>
                <a:ea typeface="ＭＳ Ｐゴシック"/>
                <a:cs typeface="Trebuchet MS"/>
              </a:rPr>
              <a:t>Technology</a:t>
            </a:r>
            <a:endParaRPr lang="en-US" sz="1500" b="1" spc="50" dirty="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Trebuchet MS"/>
              <a:ea typeface="ＭＳ Ｐゴシック"/>
              <a:cs typeface="Trebuchet MS"/>
            </a:endParaRPr>
          </a:p>
        </p:txBody>
      </p:sp>
      <p:sp>
        <p:nvSpPr>
          <p:cNvPr id="4" name="TextBox 3"/>
          <p:cNvSpPr txBox="1"/>
          <p:nvPr/>
        </p:nvSpPr>
        <p:spPr>
          <a:xfrm>
            <a:off x="-141111" y="2362200"/>
            <a:ext cx="3200011" cy="1031051"/>
          </a:xfrm>
          <a:prstGeom prst="rect">
            <a:avLst/>
          </a:prstGeom>
          <a:noFill/>
        </p:spPr>
        <p:txBody>
          <a:bodyPr wrap="square" rtlCol="0">
            <a:spAutoFit/>
          </a:bodyPr>
          <a:lstStyle/>
          <a:p>
            <a:pPr algn="ctr"/>
            <a:r>
              <a:rPr lang="zh-TW" altLang="en-US" sz="1600" b="1" spc="50" dirty="0" smtClean="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華康儷中黑" pitchFamily="49" charset="-120"/>
                <a:ea typeface="華康儷中黑" pitchFamily="49" charset="-120"/>
                <a:cs typeface="Trebuchet MS"/>
              </a:rPr>
              <a:t>超過</a:t>
            </a:r>
            <a:r>
              <a:rPr lang="en-US" altLang="zh-TW" sz="1600" b="1" spc="50" dirty="0" smtClean="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Trebuchet MS"/>
                <a:ea typeface="ＭＳ Ｐゴシック"/>
                <a:cs typeface="Trebuchet MS"/>
              </a:rPr>
              <a:t>300</a:t>
            </a:r>
            <a:r>
              <a:rPr lang="zh-TW" altLang="en-US" sz="1600" b="1" spc="50" dirty="0" smtClean="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華康儷中黑" pitchFamily="49" charset="-120"/>
                <a:ea typeface="華康儷中黑" pitchFamily="49" charset="-120"/>
                <a:cs typeface="Trebuchet MS"/>
              </a:rPr>
              <a:t>個傳媒報導併購消息</a:t>
            </a:r>
            <a:endParaRPr lang="en-US" sz="1600" b="1" spc="50" dirty="0" smtClean="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華康儷中黑" pitchFamily="49" charset="-120"/>
              <a:ea typeface="華康儷中黑" pitchFamily="49" charset="-120"/>
              <a:cs typeface="Trebuchet MS"/>
            </a:endParaRPr>
          </a:p>
          <a:p>
            <a:pPr algn="ctr"/>
            <a:r>
              <a:rPr lang="en-US" sz="1500" b="1" spc="50" dirty="0" smtClean="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Trebuchet MS"/>
                <a:ea typeface="ＭＳ Ｐゴシック"/>
                <a:cs typeface="Trebuchet MS"/>
              </a:rPr>
              <a:t>Acquisition </a:t>
            </a:r>
            <a:r>
              <a:rPr lang="en-US" sz="1500" b="1" spc="50" dirty="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Trebuchet MS"/>
                <a:ea typeface="ＭＳ Ｐゴシック"/>
                <a:cs typeface="Trebuchet MS"/>
              </a:rPr>
              <a:t>in News</a:t>
            </a:r>
          </a:p>
          <a:p>
            <a:pPr algn="ctr"/>
            <a:r>
              <a:rPr lang="en-US" sz="1500" b="1" spc="50" dirty="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Trebuchet MS"/>
                <a:ea typeface="ＭＳ Ｐゴシック"/>
                <a:cs typeface="Trebuchet MS"/>
              </a:rPr>
              <a:t>Coverage in over </a:t>
            </a:r>
            <a:br>
              <a:rPr lang="en-US" sz="1500" b="1" spc="50" dirty="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Trebuchet MS"/>
                <a:ea typeface="ＭＳ Ｐゴシック"/>
                <a:cs typeface="Trebuchet MS"/>
              </a:rPr>
            </a:br>
            <a:r>
              <a:rPr lang="en-US" sz="1500" b="1" spc="50" dirty="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Trebuchet MS"/>
                <a:ea typeface="ＭＳ Ｐゴシック"/>
                <a:cs typeface="Trebuchet MS"/>
              </a:rPr>
              <a:t>300 media outlets</a:t>
            </a:r>
          </a:p>
        </p:txBody>
      </p:sp>
      <p:sp>
        <p:nvSpPr>
          <p:cNvPr id="5" name="TextBox 4"/>
          <p:cNvSpPr txBox="1"/>
          <p:nvPr/>
        </p:nvSpPr>
        <p:spPr>
          <a:xfrm>
            <a:off x="4964144" y="1828800"/>
            <a:ext cx="2066933" cy="584775"/>
          </a:xfrm>
          <a:prstGeom prst="rect">
            <a:avLst/>
          </a:prstGeom>
          <a:noFill/>
        </p:spPr>
        <p:txBody>
          <a:bodyPr wrap="square" rtlCol="0">
            <a:spAutoFit/>
          </a:bodyPr>
          <a:lstStyle/>
          <a:p>
            <a:pPr algn="ctr"/>
            <a:r>
              <a:rPr lang="zh-TW" altLang="en-US" sz="1600" b="1" spc="50" dirty="0" smtClean="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華康儷中黑" pitchFamily="49" charset="-120"/>
                <a:ea typeface="華康儷中黑" pitchFamily="49" charset="-120"/>
                <a:cs typeface="Trebuchet MS"/>
              </a:rPr>
              <a:t>品牌形象</a:t>
            </a:r>
            <a:endParaRPr lang="en-US" altLang="zh-TW" sz="1600" b="1" spc="50" dirty="0" smtClean="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Trebuchet MS"/>
              <a:ea typeface="ＭＳ Ｐゴシック"/>
              <a:cs typeface="Trebuchet MS"/>
            </a:endParaRPr>
          </a:p>
          <a:p>
            <a:pPr algn="ctr"/>
            <a:r>
              <a:rPr lang="en-US" sz="1500" b="1" spc="50" dirty="0" smtClean="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Trebuchet MS"/>
                <a:ea typeface="ＭＳ Ｐゴシック"/>
                <a:cs typeface="Trebuchet MS"/>
              </a:rPr>
              <a:t>Branding</a:t>
            </a:r>
            <a:endParaRPr lang="en-US" sz="1500" b="1" spc="50" dirty="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Trebuchet MS"/>
              <a:ea typeface="ＭＳ Ｐゴシック"/>
              <a:cs typeface="Trebuchet MS"/>
            </a:endParaRPr>
          </a:p>
        </p:txBody>
      </p:sp>
      <p:sp>
        <p:nvSpPr>
          <p:cNvPr id="6" name="TextBox 5"/>
          <p:cNvSpPr txBox="1"/>
          <p:nvPr/>
        </p:nvSpPr>
        <p:spPr>
          <a:xfrm>
            <a:off x="3962400" y="1371600"/>
            <a:ext cx="2066933" cy="584775"/>
          </a:xfrm>
          <a:prstGeom prst="rect">
            <a:avLst/>
          </a:prstGeom>
          <a:noFill/>
        </p:spPr>
        <p:txBody>
          <a:bodyPr wrap="square" rtlCol="0">
            <a:spAutoFit/>
          </a:bodyPr>
          <a:lstStyle/>
          <a:p>
            <a:pPr algn="ctr"/>
            <a:r>
              <a:rPr lang="zh-TW" altLang="en-US" sz="1600" b="1" spc="50" dirty="0" smtClean="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華康儷中黑" pitchFamily="49" charset="-120"/>
                <a:ea typeface="華康儷中黑" pitchFamily="49" charset="-120"/>
                <a:cs typeface="Trebuchet MS"/>
              </a:rPr>
              <a:t>電子商務</a:t>
            </a:r>
            <a:endParaRPr lang="en-US" altLang="zh-TW" sz="1600" b="1" spc="50" dirty="0" smtClean="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Trebuchet MS"/>
              <a:ea typeface="ＭＳ Ｐゴシック"/>
              <a:cs typeface="Trebuchet MS"/>
            </a:endParaRPr>
          </a:p>
          <a:p>
            <a:pPr algn="ctr"/>
            <a:r>
              <a:rPr lang="en-US" sz="1500" b="1" spc="50" dirty="0" smtClean="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Trebuchet MS"/>
                <a:ea typeface="ＭＳ Ｐゴシック"/>
                <a:cs typeface="Trebuchet MS"/>
              </a:rPr>
              <a:t>ECOMMERCE</a:t>
            </a:r>
            <a:endParaRPr lang="en-US" sz="1500" b="1" spc="50" dirty="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Trebuchet MS"/>
              <a:ea typeface="ＭＳ Ｐゴシック"/>
              <a:cs typeface="Trebuchet MS"/>
            </a:endParaRPr>
          </a:p>
        </p:txBody>
      </p:sp>
      <p:sp>
        <p:nvSpPr>
          <p:cNvPr id="7" name="TextBox 6"/>
          <p:cNvSpPr txBox="1"/>
          <p:nvPr/>
        </p:nvSpPr>
        <p:spPr>
          <a:xfrm>
            <a:off x="5715000" y="914400"/>
            <a:ext cx="2531137" cy="830997"/>
          </a:xfrm>
          <a:prstGeom prst="rect">
            <a:avLst/>
          </a:prstGeom>
          <a:noFill/>
        </p:spPr>
        <p:txBody>
          <a:bodyPr wrap="square" rtlCol="0">
            <a:spAutoFit/>
          </a:bodyPr>
          <a:lstStyle/>
          <a:p>
            <a:pPr algn="ctr"/>
            <a:r>
              <a:rPr lang="zh-TW" altLang="en-US" sz="1600" b="1" spc="50" dirty="0" smtClean="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華康儷中黑" pitchFamily="49" charset="-120"/>
                <a:ea typeface="華康儷中黑" pitchFamily="49" charset="-120"/>
                <a:cs typeface="Trebuchet MS"/>
              </a:rPr>
              <a:t>流動信用卡付款</a:t>
            </a:r>
            <a:endParaRPr lang="en-US" altLang="zh-TW" sz="1600" b="1" spc="50" dirty="0" smtClean="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Trebuchet MS"/>
              <a:ea typeface="ＭＳ Ｐゴシック"/>
              <a:cs typeface="Trebuchet MS"/>
            </a:endParaRPr>
          </a:p>
          <a:p>
            <a:pPr algn="ctr"/>
            <a:r>
              <a:rPr lang="en-US" sz="1500" b="1" spc="50" dirty="0" smtClean="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Trebuchet MS"/>
                <a:ea typeface="ＭＳ Ｐゴシック"/>
                <a:cs typeface="Trebuchet MS"/>
              </a:rPr>
              <a:t>Mobile </a:t>
            </a:r>
            <a:r>
              <a:rPr lang="en-US" sz="1500" b="1" spc="50" dirty="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Trebuchet MS"/>
                <a:ea typeface="ＭＳ Ｐゴシック"/>
                <a:cs typeface="Trebuchet MS"/>
              </a:rPr>
              <a:t>Payment Credit Card Swipe</a:t>
            </a:r>
          </a:p>
        </p:txBody>
      </p:sp>
      <p:sp>
        <p:nvSpPr>
          <p:cNvPr id="8" name="TextBox 7"/>
          <p:cNvSpPr txBox="1"/>
          <p:nvPr/>
        </p:nvSpPr>
        <p:spPr>
          <a:xfrm>
            <a:off x="6172200" y="2870017"/>
            <a:ext cx="2971800" cy="584775"/>
          </a:xfrm>
          <a:prstGeom prst="rect">
            <a:avLst/>
          </a:prstGeom>
          <a:noFill/>
        </p:spPr>
        <p:txBody>
          <a:bodyPr wrap="square" rtlCol="0">
            <a:spAutoFit/>
          </a:bodyPr>
          <a:lstStyle/>
          <a:p>
            <a:pPr algn="ctr"/>
            <a:r>
              <a:rPr lang="zh-TW" altLang="en-US" sz="1600" b="1" spc="50" dirty="0" smtClean="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華康儷中黑" pitchFamily="49" charset="-120"/>
                <a:ea typeface="華康儷中黑" pitchFamily="49" charset="-120"/>
                <a:cs typeface="Trebuchet MS"/>
              </a:rPr>
              <a:t>搜尋引擎優化及搜尋引擎行銷</a:t>
            </a:r>
            <a:r>
              <a:rPr lang="en-US" sz="1500" b="1" spc="50" dirty="0" smtClean="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Trebuchet MS"/>
                <a:ea typeface="ＭＳ Ｐゴシック"/>
                <a:cs typeface="Trebuchet MS"/>
              </a:rPr>
              <a:t>SEO </a:t>
            </a:r>
            <a:r>
              <a:rPr lang="en-US" sz="1500" b="1" spc="50" dirty="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Trebuchet MS"/>
                <a:ea typeface="ＭＳ Ｐゴシック"/>
                <a:cs typeface="Trebuchet MS"/>
              </a:rPr>
              <a:t>&amp; SEM</a:t>
            </a:r>
          </a:p>
        </p:txBody>
      </p:sp>
      <p:sp>
        <p:nvSpPr>
          <p:cNvPr id="9" name="TextBox 8"/>
          <p:cNvSpPr txBox="1"/>
          <p:nvPr/>
        </p:nvSpPr>
        <p:spPr>
          <a:xfrm>
            <a:off x="3035301" y="4799066"/>
            <a:ext cx="2992072" cy="707886"/>
          </a:xfrm>
          <a:prstGeom prst="rect">
            <a:avLst/>
          </a:prstGeom>
          <a:noFill/>
        </p:spPr>
        <p:txBody>
          <a:bodyPr wrap="square" rtlCol="0">
            <a:spAutoFit/>
          </a:bodyPr>
          <a:lstStyle/>
          <a:p>
            <a:pPr algn="ctr"/>
            <a:r>
              <a:rPr lang="en-US" altLang="zh-TW" sz="2000" b="1" spc="50" dirty="0" smtClean="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Trebuchet MS"/>
                <a:ea typeface="ＭＳ Ｐゴシック"/>
                <a:cs typeface="Trebuchet MS"/>
              </a:rPr>
              <a:t>3000</a:t>
            </a:r>
            <a:r>
              <a:rPr lang="zh-TW" altLang="en-US" sz="2000" b="1" spc="50" dirty="0" smtClean="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華康儷中黑" pitchFamily="49" charset="-120"/>
                <a:ea typeface="華康儷中黑" pitchFamily="49" charset="-120"/>
                <a:cs typeface="Trebuchet MS"/>
              </a:rPr>
              <a:t>項美安產品</a:t>
            </a:r>
            <a:endParaRPr lang="en-US" altLang="zh-TW" sz="2000" b="1" spc="50" dirty="0" smtClean="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Trebuchet MS"/>
              <a:ea typeface="ＭＳ Ｐゴシック"/>
              <a:cs typeface="Trebuchet MS"/>
            </a:endParaRPr>
          </a:p>
          <a:p>
            <a:pPr algn="ctr"/>
            <a:r>
              <a:rPr lang="en-US" sz="2000" b="1" spc="50" dirty="0" smtClean="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Trebuchet MS"/>
                <a:ea typeface="ＭＳ Ｐゴシック"/>
                <a:cs typeface="Trebuchet MS"/>
              </a:rPr>
              <a:t>3000 </a:t>
            </a:r>
            <a:r>
              <a:rPr lang="en-US" sz="2000" b="1" spc="50" dirty="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Trebuchet MS"/>
                <a:ea typeface="ＭＳ Ｐゴシック"/>
                <a:cs typeface="Trebuchet MS"/>
              </a:rPr>
              <a:t>ma products</a:t>
            </a:r>
          </a:p>
        </p:txBody>
      </p:sp>
      <p:sp>
        <p:nvSpPr>
          <p:cNvPr id="10" name="TextBox 9"/>
          <p:cNvSpPr txBox="1"/>
          <p:nvPr/>
        </p:nvSpPr>
        <p:spPr>
          <a:xfrm>
            <a:off x="6019800" y="3352800"/>
            <a:ext cx="3124200" cy="584775"/>
          </a:xfrm>
          <a:prstGeom prst="rect">
            <a:avLst/>
          </a:prstGeom>
          <a:noFill/>
        </p:spPr>
        <p:txBody>
          <a:bodyPr wrap="square" rtlCol="0">
            <a:spAutoFit/>
          </a:bodyPr>
          <a:lstStyle/>
          <a:p>
            <a:pPr algn="ctr"/>
            <a:r>
              <a:rPr lang="en-US" sz="1600" b="1" spc="50" dirty="0" smtClean="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Trebuchet MS"/>
                <a:ea typeface="ＭＳ Ｐゴシック"/>
                <a:cs typeface="Trebuchet MS"/>
              </a:rPr>
              <a:t>500</a:t>
            </a:r>
            <a:r>
              <a:rPr lang="zh-TW" altLang="en-US" sz="1600" b="1" spc="50" dirty="0" smtClean="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華康儷中黑" pitchFamily="49" charset="-120"/>
                <a:ea typeface="華康儷中黑" pitchFamily="49" charset="-120"/>
                <a:cs typeface="Trebuchet MS"/>
              </a:rPr>
              <a:t>萬品牌</a:t>
            </a:r>
            <a:r>
              <a:rPr lang="en-US" altLang="zh-TW" sz="1600" b="1" spc="50" dirty="0" smtClean="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華康儷中黑" pitchFamily="49" charset="-120"/>
                <a:ea typeface="華康儷中黑" pitchFamily="49" charset="-120"/>
                <a:cs typeface="Trebuchet MS"/>
              </a:rPr>
              <a:t>-</a:t>
            </a:r>
            <a:r>
              <a:rPr lang="zh-TW" altLang="en-US" sz="1600" b="1" spc="50" dirty="0" smtClean="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華康儷中黑" pitchFamily="49" charset="-120"/>
                <a:ea typeface="華康儷中黑" pitchFamily="49" charset="-120"/>
                <a:cs typeface="Trebuchet MS"/>
              </a:rPr>
              <a:t>仍在增加</a:t>
            </a:r>
            <a:endParaRPr lang="en-US" sz="1600" b="1" spc="50" dirty="0" smtClean="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華康儷中黑" pitchFamily="49" charset="-120"/>
              <a:ea typeface="華康儷中黑" pitchFamily="49" charset="-120"/>
              <a:cs typeface="Trebuchet MS"/>
            </a:endParaRPr>
          </a:p>
          <a:p>
            <a:pPr algn="ctr"/>
            <a:r>
              <a:rPr lang="en-US" sz="1500" b="1" spc="50" dirty="0" smtClean="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Trebuchet MS"/>
                <a:ea typeface="ＭＳ Ｐゴシック"/>
                <a:cs typeface="Trebuchet MS"/>
              </a:rPr>
              <a:t>5 </a:t>
            </a:r>
            <a:r>
              <a:rPr lang="en-US" sz="1500" b="1" spc="50" dirty="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Trebuchet MS"/>
                <a:ea typeface="ＭＳ Ｐゴシック"/>
                <a:cs typeface="Trebuchet MS"/>
              </a:rPr>
              <a:t>million </a:t>
            </a:r>
            <a:r>
              <a:rPr lang="en-US" sz="1500" b="1" spc="50" dirty="0" smtClean="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Trebuchet MS"/>
                <a:ea typeface="ＭＳ Ｐゴシック"/>
                <a:cs typeface="Trebuchet MS"/>
              </a:rPr>
              <a:t>Brands &amp; </a:t>
            </a:r>
            <a:r>
              <a:rPr lang="en-US" sz="1500" b="1" spc="50" dirty="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Trebuchet MS"/>
                <a:ea typeface="ＭＳ Ｐゴシック"/>
                <a:cs typeface="Trebuchet MS"/>
              </a:rPr>
              <a:t>Growing</a:t>
            </a:r>
          </a:p>
        </p:txBody>
      </p:sp>
      <p:sp>
        <p:nvSpPr>
          <p:cNvPr id="11" name="TextBox 10"/>
          <p:cNvSpPr txBox="1"/>
          <p:nvPr/>
        </p:nvSpPr>
        <p:spPr>
          <a:xfrm>
            <a:off x="315896" y="4435073"/>
            <a:ext cx="2531137" cy="1031051"/>
          </a:xfrm>
          <a:prstGeom prst="rect">
            <a:avLst/>
          </a:prstGeom>
          <a:noFill/>
        </p:spPr>
        <p:txBody>
          <a:bodyPr wrap="square" rtlCol="0">
            <a:spAutoFit/>
          </a:bodyPr>
          <a:lstStyle/>
          <a:p>
            <a:pPr algn="ctr"/>
            <a:r>
              <a:rPr lang="zh-TW" altLang="en-US" sz="1600" b="1" spc="50" dirty="0" smtClean="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華康儷中黑" pitchFamily="49" charset="-120"/>
                <a:ea typeface="華康儷中黑" pitchFamily="49" charset="-120"/>
                <a:cs typeface="Trebuchet MS"/>
              </a:rPr>
              <a:t>自動送貨及購物年金</a:t>
            </a:r>
            <a:endParaRPr lang="en-US" altLang="zh-TW" sz="1600" b="1" spc="50" dirty="0" smtClean="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Trebuchet MS"/>
              <a:ea typeface="ＭＳ Ｐゴシック"/>
              <a:cs typeface="Trebuchet MS"/>
            </a:endParaRPr>
          </a:p>
          <a:p>
            <a:pPr algn="ctr"/>
            <a:r>
              <a:rPr lang="en-US" sz="1500" b="1" spc="50" dirty="0" smtClean="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Trebuchet MS"/>
                <a:ea typeface="ＭＳ Ｐゴシック"/>
                <a:cs typeface="Trebuchet MS"/>
              </a:rPr>
              <a:t>AUTO </a:t>
            </a:r>
            <a:r>
              <a:rPr lang="en-US" sz="1500" b="1" spc="50" dirty="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Trebuchet MS"/>
                <a:ea typeface="ＭＳ Ｐゴシック"/>
                <a:cs typeface="Trebuchet MS"/>
              </a:rPr>
              <a:t>SHIP &amp; </a:t>
            </a:r>
            <a:br>
              <a:rPr lang="en-US" sz="1500" b="1" spc="50" dirty="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Trebuchet MS"/>
                <a:ea typeface="ＭＳ Ｐゴシック"/>
                <a:cs typeface="Trebuchet MS"/>
              </a:rPr>
            </a:br>
            <a:r>
              <a:rPr lang="en-US" sz="1500" b="1" spc="50" dirty="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Trebuchet MS"/>
                <a:ea typeface="ＭＳ Ｐゴシック"/>
                <a:cs typeface="Trebuchet MS"/>
              </a:rPr>
              <a:t>TRANSFER BUYING ANNUITY</a:t>
            </a:r>
          </a:p>
        </p:txBody>
      </p:sp>
      <p:sp>
        <p:nvSpPr>
          <p:cNvPr id="12" name="TextBox 11"/>
          <p:cNvSpPr txBox="1"/>
          <p:nvPr/>
        </p:nvSpPr>
        <p:spPr>
          <a:xfrm>
            <a:off x="2660259" y="6248400"/>
            <a:ext cx="2531137" cy="584775"/>
          </a:xfrm>
          <a:prstGeom prst="rect">
            <a:avLst/>
          </a:prstGeom>
          <a:noFill/>
        </p:spPr>
        <p:txBody>
          <a:bodyPr wrap="square" rtlCol="0">
            <a:spAutoFit/>
          </a:bodyPr>
          <a:lstStyle/>
          <a:p>
            <a:pPr algn="ctr"/>
            <a:r>
              <a:rPr lang="zh-TW" altLang="en-US" sz="1600" b="1" spc="50" dirty="0" smtClean="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華康儷中黑" pitchFamily="49" charset="-120"/>
                <a:ea typeface="華康儷中黑" pitchFamily="49" charset="-120"/>
                <a:cs typeface="Trebuchet MS"/>
              </a:rPr>
              <a:t>免運費</a:t>
            </a:r>
            <a:endParaRPr lang="en-US" sz="1600" b="1" spc="50" dirty="0" smtClean="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Trebuchet MS"/>
              <a:ea typeface="ＭＳ Ｐゴシック"/>
              <a:cs typeface="Trebuchet MS"/>
            </a:endParaRPr>
          </a:p>
          <a:p>
            <a:pPr algn="ctr"/>
            <a:r>
              <a:rPr lang="en-US" sz="1500" b="1" spc="50" dirty="0" smtClean="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Trebuchet MS"/>
                <a:ea typeface="ＭＳ Ｐゴシック"/>
                <a:cs typeface="Trebuchet MS"/>
              </a:rPr>
              <a:t>FREE </a:t>
            </a:r>
            <a:r>
              <a:rPr lang="en-US" sz="1500" b="1" spc="50" dirty="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Trebuchet MS"/>
                <a:ea typeface="ＭＳ Ｐゴシック"/>
                <a:cs typeface="Trebuchet MS"/>
              </a:rPr>
              <a:t>SHIPPING</a:t>
            </a:r>
          </a:p>
        </p:txBody>
      </p:sp>
      <p:pic>
        <p:nvPicPr>
          <p:cNvPr id="17" name="Picture 16" descr="Screen Shot 2012-01-24 at 6.06.20 PM.png"/>
          <p:cNvPicPr>
            <a:picLocks noChangeAspect="1"/>
          </p:cNvPicPr>
          <p:nvPr/>
        </p:nvPicPr>
        <p:blipFill rotWithShape="1">
          <a:blip r:embed="rId4" cstate="print">
            <a:extLst>
              <a:ext uri="{28A0092B-C50C-407E-A947-70E740481C1C}">
                <a14:useLocalDpi xmlns:a14="http://schemas.microsoft.com/office/drawing/2010/main" xmlns="" val="0"/>
              </a:ext>
            </a:extLst>
          </a:blip>
          <a:srcRect l="10571" t="2256" r="61785" b="82089"/>
          <a:stretch/>
        </p:blipFill>
        <p:spPr>
          <a:xfrm>
            <a:off x="6172200" y="2396067"/>
            <a:ext cx="1420748" cy="502920"/>
          </a:xfrm>
          <a:prstGeom prst="rect">
            <a:avLst/>
          </a:prstGeom>
        </p:spPr>
      </p:pic>
      <p:pic>
        <p:nvPicPr>
          <p:cNvPr id="19" name="Picture 18"/>
          <p:cNvPicPr>
            <a:picLocks noChangeAspect="1"/>
          </p:cNvPicPr>
          <p:nvPr/>
        </p:nvPicPr>
        <p:blipFill rotWithShape="1">
          <a:blip r:embed="rId5" cstate="print"/>
          <a:srcRect l="3678" t="4612" r="5593" b="82025"/>
          <a:stretch/>
        </p:blipFill>
        <p:spPr>
          <a:xfrm>
            <a:off x="5319744" y="6289862"/>
            <a:ext cx="3472764" cy="49538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22" name="TextBox 21"/>
          <p:cNvSpPr txBox="1"/>
          <p:nvPr/>
        </p:nvSpPr>
        <p:spPr>
          <a:xfrm>
            <a:off x="654" y="1143000"/>
            <a:ext cx="3900272" cy="584775"/>
          </a:xfrm>
          <a:prstGeom prst="rect">
            <a:avLst/>
          </a:prstGeom>
          <a:noFill/>
        </p:spPr>
        <p:txBody>
          <a:bodyPr wrap="square" rtlCol="0">
            <a:spAutoFit/>
          </a:bodyPr>
          <a:lstStyle/>
          <a:p>
            <a:pPr algn="ctr"/>
            <a:r>
              <a:rPr lang="zh-TW" altLang="en-US" sz="1600" b="1" spc="50" dirty="0" smtClean="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華康儷中黑" pitchFamily="49" charset="-120"/>
                <a:ea typeface="華康儷中黑" pitchFamily="49" charset="-120"/>
                <a:cs typeface="Trebuchet MS"/>
              </a:rPr>
              <a:t>經銷商招募網站</a:t>
            </a:r>
            <a:endParaRPr lang="en-US" altLang="zh-TW" sz="1600" b="1" spc="50" dirty="0" smtClean="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Trebuchet MS"/>
              <a:ea typeface="ＭＳ Ｐゴシック"/>
              <a:cs typeface="Trebuchet MS"/>
            </a:endParaRPr>
          </a:p>
          <a:p>
            <a:pPr algn="ctr"/>
            <a:r>
              <a:rPr lang="en-US" sz="1500" b="1" spc="50" dirty="0" smtClean="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Trebuchet MS"/>
                <a:ea typeface="ＭＳ Ｐゴシック"/>
                <a:cs typeface="Trebuchet MS"/>
              </a:rPr>
              <a:t>Distributor </a:t>
            </a:r>
            <a:r>
              <a:rPr lang="en-US" sz="1500" b="1" spc="50" dirty="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Trebuchet MS"/>
                <a:ea typeface="ＭＳ Ｐゴシック"/>
                <a:cs typeface="Trebuchet MS"/>
              </a:rPr>
              <a:t>Recruiting Sites</a:t>
            </a:r>
          </a:p>
        </p:txBody>
      </p:sp>
      <p:sp>
        <p:nvSpPr>
          <p:cNvPr id="23" name="TextBox 22"/>
          <p:cNvSpPr txBox="1"/>
          <p:nvPr/>
        </p:nvSpPr>
        <p:spPr>
          <a:xfrm>
            <a:off x="0" y="5410200"/>
            <a:ext cx="4821800" cy="569387"/>
          </a:xfrm>
          <a:prstGeom prst="rect">
            <a:avLst/>
          </a:prstGeom>
          <a:noFill/>
        </p:spPr>
        <p:txBody>
          <a:bodyPr wrap="square" rtlCol="0">
            <a:spAutoFit/>
          </a:bodyPr>
          <a:lstStyle/>
          <a:p>
            <a:pPr algn="ctr"/>
            <a:r>
              <a:rPr lang="zh-TW" altLang="en-US" sz="1600" b="1" spc="50" dirty="0" smtClean="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Trebuchet MS"/>
                <a:ea typeface="ＭＳ Ｐゴシック"/>
                <a:cs typeface="Trebuchet MS"/>
              </a:rPr>
              <a:t>顧客篩選及保障</a:t>
            </a:r>
            <a:endParaRPr lang="en-US" altLang="zh-TW" sz="1600" b="1" spc="50" dirty="0" smtClean="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Trebuchet MS"/>
              <a:ea typeface="ＭＳ Ｐゴシック"/>
              <a:cs typeface="Trebuchet MS"/>
            </a:endParaRPr>
          </a:p>
          <a:p>
            <a:pPr algn="ctr"/>
            <a:r>
              <a:rPr lang="en-US" sz="1500" b="1" spc="50" dirty="0" smtClean="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Trebuchet MS"/>
                <a:ea typeface="ＭＳ Ｐゴシック"/>
                <a:cs typeface="Trebuchet MS"/>
              </a:rPr>
              <a:t>Customer </a:t>
            </a:r>
            <a:r>
              <a:rPr lang="en-US" sz="1500" b="1" spc="50" dirty="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Trebuchet MS"/>
                <a:ea typeface="ＭＳ Ｐゴシック"/>
                <a:cs typeface="Trebuchet MS"/>
              </a:rPr>
              <a:t>Screening and Protection</a:t>
            </a:r>
          </a:p>
        </p:txBody>
      </p:sp>
      <p:pic>
        <p:nvPicPr>
          <p:cNvPr id="24" name="Picture 23" descr="social-media.png"/>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784579" y="3354422"/>
            <a:ext cx="1354443" cy="1005840"/>
          </a:xfrm>
          <a:prstGeom prst="rect">
            <a:avLst/>
          </a:prstGeom>
        </p:spPr>
      </p:pic>
      <p:sp>
        <p:nvSpPr>
          <p:cNvPr id="25" name="TextBox 24"/>
          <p:cNvSpPr txBox="1"/>
          <p:nvPr/>
        </p:nvSpPr>
        <p:spPr>
          <a:xfrm>
            <a:off x="762000" y="1752600"/>
            <a:ext cx="2066933" cy="584775"/>
          </a:xfrm>
          <a:prstGeom prst="rect">
            <a:avLst/>
          </a:prstGeom>
          <a:noFill/>
        </p:spPr>
        <p:txBody>
          <a:bodyPr wrap="square" rtlCol="0">
            <a:spAutoFit/>
          </a:bodyPr>
          <a:lstStyle/>
          <a:p>
            <a:pPr algn="ctr"/>
            <a:r>
              <a:rPr lang="zh-TW" altLang="en-US" sz="1600" b="1" spc="50" dirty="0" smtClean="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華康儷中黑" pitchFamily="49" charset="-120"/>
                <a:ea typeface="華康儷中黑" pitchFamily="49" charset="-120"/>
                <a:cs typeface="Trebuchet MS"/>
              </a:rPr>
              <a:t>現金回贈</a:t>
            </a:r>
            <a:endParaRPr lang="en-US" altLang="zh-TW" sz="1600" b="1" spc="50" dirty="0" smtClean="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華康儷中黑" pitchFamily="49" charset="-120"/>
              <a:ea typeface="華康儷中黑" pitchFamily="49" charset="-120"/>
              <a:cs typeface="Trebuchet MS"/>
            </a:endParaRPr>
          </a:p>
          <a:p>
            <a:pPr algn="ctr"/>
            <a:r>
              <a:rPr lang="en-US" sz="1500" b="1" spc="50" dirty="0" smtClean="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Trebuchet MS"/>
                <a:ea typeface="ＭＳ Ｐゴシック"/>
                <a:cs typeface="Trebuchet MS"/>
              </a:rPr>
              <a:t>CASHBACK</a:t>
            </a:r>
            <a:endParaRPr lang="en-US" sz="1500" b="1" spc="50" dirty="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Trebuchet MS"/>
              <a:ea typeface="ＭＳ Ｐゴシック"/>
              <a:cs typeface="Trebuchet MS"/>
            </a:endParaRPr>
          </a:p>
        </p:txBody>
      </p:sp>
      <p:sp>
        <p:nvSpPr>
          <p:cNvPr id="26" name="TextBox 25"/>
          <p:cNvSpPr txBox="1"/>
          <p:nvPr/>
        </p:nvSpPr>
        <p:spPr>
          <a:xfrm>
            <a:off x="2764211" y="914400"/>
            <a:ext cx="2066933" cy="584775"/>
          </a:xfrm>
          <a:prstGeom prst="rect">
            <a:avLst/>
          </a:prstGeom>
          <a:noFill/>
        </p:spPr>
        <p:txBody>
          <a:bodyPr wrap="square" rtlCol="0">
            <a:spAutoFit/>
          </a:bodyPr>
          <a:lstStyle/>
          <a:p>
            <a:pPr algn="ctr"/>
            <a:r>
              <a:rPr lang="zh-TW" altLang="en-US" sz="1600" b="1" spc="50" dirty="0" smtClean="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華康儷中黑" pitchFamily="49" charset="-120"/>
                <a:ea typeface="華康儷中黑" pitchFamily="49" charset="-120"/>
                <a:cs typeface="Trebuchet MS"/>
              </a:rPr>
              <a:t>消費即賺</a:t>
            </a:r>
            <a:endParaRPr lang="en-US" altLang="zh-TW" sz="1600" b="1" spc="50" dirty="0" smtClean="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華康儷中黑" pitchFamily="49" charset="-120"/>
              <a:ea typeface="華康儷中黑" pitchFamily="49" charset="-120"/>
              <a:cs typeface="Trebuchet MS"/>
            </a:endParaRPr>
          </a:p>
          <a:p>
            <a:pPr algn="ctr"/>
            <a:r>
              <a:rPr lang="en-US" sz="1500" b="1" spc="50" dirty="0" smtClean="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Trebuchet MS"/>
                <a:ea typeface="ＭＳ Ｐゴシック"/>
                <a:cs typeface="Trebuchet MS"/>
              </a:rPr>
              <a:t>PAID </a:t>
            </a:r>
            <a:r>
              <a:rPr lang="en-US" sz="1500" b="1" spc="50" dirty="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Trebuchet MS"/>
                <a:ea typeface="ＭＳ Ｐゴシック"/>
                <a:cs typeface="Trebuchet MS"/>
              </a:rPr>
              <a:t>TO SHOP</a:t>
            </a:r>
          </a:p>
        </p:txBody>
      </p:sp>
      <p:sp>
        <p:nvSpPr>
          <p:cNvPr id="27" name="TextBox 26"/>
          <p:cNvSpPr txBox="1"/>
          <p:nvPr/>
        </p:nvSpPr>
        <p:spPr>
          <a:xfrm>
            <a:off x="6818063" y="1792069"/>
            <a:ext cx="2402137" cy="584775"/>
          </a:xfrm>
          <a:prstGeom prst="rect">
            <a:avLst/>
          </a:prstGeom>
          <a:noFill/>
        </p:spPr>
        <p:txBody>
          <a:bodyPr wrap="square" rtlCol="0">
            <a:spAutoFit/>
          </a:bodyPr>
          <a:lstStyle/>
          <a:p>
            <a:pPr algn="ctr"/>
            <a:r>
              <a:rPr lang="zh-TW" altLang="en-US" sz="1600" b="1" spc="50" dirty="0" smtClean="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華康儷中黑" pitchFamily="49" charset="-120"/>
                <a:ea typeface="華康儷中黑" pitchFamily="49" charset="-120"/>
                <a:cs typeface="Trebuchet MS"/>
              </a:rPr>
              <a:t>電子禮物</a:t>
            </a:r>
            <a:r>
              <a:rPr lang="en-US" altLang="zh-TW" sz="1600" b="1" spc="50" dirty="0" smtClean="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華康儷中黑" pitchFamily="49" charset="-120"/>
                <a:ea typeface="華康儷中黑" pitchFamily="49" charset="-120"/>
                <a:cs typeface="Trebuchet MS"/>
              </a:rPr>
              <a:t>-</a:t>
            </a:r>
            <a:r>
              <a:rPr lang="zh-TW" altLang="en-US" sz="1600" b="1" spc="50" dirty="0" smtClean="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華康儷中黑" pitchFamily="49" charset="-120"/>
                <a:ea typeface="華康儷中黑" pitchFamily="49" charset="-120"/>
                <a:cs typeface="Trebuchet MS"/>
              </a:rPr>
              <a:t>專利功能！</a:t>
            </a:r>
            <a:endParaRPr lang="en-US" altLang="zh-TW" sz="1600" b="1" spc="50" dirty="0" smtClean="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Trebuchet MS"/>
              <a:ea typeface="ＭＳ Ｐゴシック"/>
              <a:cs typeface="Trebuchet MS"/>
            </a:endParaRPr>
          </a:p>
          <a:p>
            <a:pPr algn="ctr"/>
            <a:r>
              <a:rPr lang="en-US" sz="1500" b="1" spc="50" dirty="0" smtClean="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Trebuchet MS"/>
                <a:ea typeface="ＭＳ Ｐゴシック"/>
                <a:cs typeface="Trebuchet MS"/>
              </a:rPr>
              <a:t>EGIFTS </a:t>
            </a:r>
            <a:r>
              <a:rPr lang="en-US" sz="1500" b="1" spc="50" dirty="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Trebuchet MS"/>
                <a:ea typeface="ＭＳ Ｐゴシック"/>
                <a:cs typeface="Trebuchet MS"/>
              </a:rPr>
              <a:t>- </a:t>
            </a:r>
            <a:r>
              <a:rPr lang="en-US" sz="1500" b="1" spc="50" dirty="0" smtClean="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Trebuchet MS"/>
                <a:ea typeface="ＭＳ Ｐゴシック"/>
                <a:cs typeface="Trebuchet MS"/>
              </a:rPr>
              <a:t>PATENDED</a:t>
            </a:r>
            <a:r>
              <a:rPr lang="en-US" sz="1500" b="1" spc="50" dirty="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Trebuchet MS"/>
                <a:ea typeface="ＭＳ Ｐゴシック"/>
                <a:cs typeface="Trebuchet MS"/>
              </a:rPr>
              <a:t>!</a:t>
            </a:r>
          </a:p>
        </p:txBody>
      </p:sp>
      <p:sp>
        <p:nvSpPr>
          <p:cNvPr id="28" name="TextBox 27"/>
          <p:cNvSpPr txBox="1"/>
          <p:nvPr/>
        </p:nvSpPr>
        <p:spPr>
          <a:xfrm>
            <a:off x="1676400" y="381000"/>
            <a:ext cx="4685749" cy="584775"/>
          </a:xfrm>
          <a:prstGeom prst="rect">
            <a:avLst/>
          </a:prstGeom>
          <a:noFill/>
        </p:spPr>
        <p:txBody>
          <a:bodyPr wrap="square" rtlCol="0">
            <a:spAutoFit/>
          </a:bodyPr>
          <a:lstStyle/>
          <a:p>
            <a:pPr algn="ctr"/>
            <a:r>
              <a:rPr lang="zh-TW" altLang="en-US" sz="1600" b="1" spc="50" dirty="0" smtClean="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華康儷中黑" pitchFamily="49" charset="-120"/>
                <a:ea typeface="華康儷中黑" pitchFamily="49" charset="-120"/>
                <a:cs typeface="Trebuchet MS"/>
              </a:rPr>
              <a:t>綜合熱賣優惠</a:t>
            </a:r>
            <a:endParaRPr lang="en-US" altLang="zh-TW" sz="1600" b="1" spc="50" dirty="0" smtClean="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Trebuchet MS"/>
              <a:ea typeface="ＭＳ Ｐゴシック"/>
              <a:cs typeface="Trebuchet MS"/>
            </a:endParaRPr>
          </a:p>
          <a:p>
            <a:pPr algn="ctr"/>
            <a:r>
              <a:rPr lang="en-US" sz="1500" b="1" spc="50" dirty="0" smtClean="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Trebuchet MS"/>
                <a:ea typeface="ＭＳ Ｐゴシック"/>
                <a:cs typeface="Trebuchet MS"/>
              </a:rPr>
              <a:t>AGGREGATED </a:t>
            </a:r>
            <a:r>
              <a:rPr lang="en-US" sz="1500" b="1" spc="50" dirty="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Trebuchet MS"/>
                <a:ea typeface="ＭＳ Ｐゴシック"/>
                <a:cs typeface="Trebuchet MS"/>
              </a:rPr>
              <a:t>HOT DEALS PUSHED</a:t>
            </a:r>
          </a:p>
        </p:txBody>
      </p:sp>
      <p:sp>
        <p:nvSpPr>
          <p:cNvPr id="29" name="TextBox 28"/>
          <p:cNvSpPr txBox="1"/>
          <p:nvPr/>
        </p:nvSpPr>
        <p:spPr>
          <a:xfrm>
            <a:off x="304800" y="6019800"/>
            <a:ext cx="3033344" cy="584775"/>
          </a:xfrm>
          <a:prstGeom prst="rect">
            <a:avLst/>
          </a:prstGeom>
          <a:noFill/>
        </p:spPr>
        <p:txBody>
          <a:bodyPr wrap="square" rtlCol="0">
            <a:spAutoFit/>
          </a:bodyPr>
          <a:lstStyle/>
          <a:p>
            <a:pPr algn="ctr"/>
            <a:r>
              <a:rPr lang="zh-TW" altLang="en-US" sz="1600" b="1" spc="50" dirty="0" smtClean="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華康儷中黑" pitchFamily="49" charset="-120"/>
                <a:ea typeface="華康儷中黑" pitchFamily="49" charset="-120"/>
                <a:cs typeface="Trebuchet MS"/>
              </a:rPr>
              <a:t>營運中心</a:t>
            </a:r>
            <a:endParaRPr lang="en-US" altLang="zh-TW" sz="1600" b="1" spc="50" dirty="0" smtClean="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Trebuchet MS"/>
              <a:ea typeface="ＭＳ Ｐゴシック"/>
              <a:cs typeface="Trebuchet MS"/>
            </a:endParaRPr>
          </a:p>
          <a:p>
            <a:pPr algn="ctr"/>
            <a:r>
              <a:rPr lang="en-US" sz="1500" b="1" spc="50" dirty="0" smtClean="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Trebuchet MS"/>
                <a:ea typeface="ＭＳ Ｐゴシック"/>
                <a:cs typeface="Trebuchet MS"/>
              </a:rPr>
              <a:t>Aggregated </a:t>
            </a:r>
            <a:r>
              <a:rPr lang="en-US" sz="1500" b="1" spc="50" dirty="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Trebuchet MS"/>
                <a:ea typeface="ＭＳ Ｐゴシック"/>
                <a:cs typeface="Trebuchet MS"/>
              </a:rPr>
              <a:t>Coupons</a:t>
            </a:r>
          </a:p>
        </p:txBody>
      </p:sp>
      <p:sp>
        <p:nvSpPr>
          <p:cNvPr id="31" name="TextBox 30"/>
          <p:cNvSpPr txBox="1"/>
          <p:nvPr/>
        </p:nvSpPr>
        <p:spPr>
          <a:xfrm>
            <a:off x="5410200" y="5638800"/>
            <a:ext cx="3091957" cy="584775"/>
          </a:xfrm>
          <a:prstGeom prst="rect">
            <a:avLst/>
          </a:prstGeom>
          <a:noFill/>
        </p:spPr>
        <p:txBody>
          <a:bodyPr wrap="square" rtlCol="0">
            <a:spAutoFit/>
          </a:bodyPr>
          <a:lstStyle/>
          <a:p>
            <a:pPr algn="ctr"/>
            <a:r>
              <a:rPr lang="zh-TW" altLang="en-US" sz="1600" b="1" spc="50" dirty="0" smtClean="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華康儷中黑" pitchFamily="49" charset="-120"/>
                <a:ea typeface="華康儷中黑" pitchFamily="49" charset="-120"/>
                <a:cs typeface="Trebuchet MS"/>
              </a:rPr>
              <a:t>流動應用程式</a:t>
            </a:r>
            <a:endParaRPr lang="en-US" altLang="zh-TW" sz="1600" b="1" spc="50" dirty="0" smtClean="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Trebuchet MS"/>
              <a:ea typeface="ＭＳ Ｐゴシック"/>
              <a:cs typeface="Trebuchet MS"/>
            </a:endParaRPr>
          </a:p>
          <a:p>
            <a:pPr algn="ctr"/>
            <a:r>
              <a:rPr lang="en-US" sz="1500" b="1" spc="50" dirty="0" smtClean="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Trebuchet MS"/>
                <a:ea typeface="ＭＳ Ｐゴシック"/>
                <a:cs typeface="Trebuchet MS"/>
              </a:rPr>
              <a:t>MOBILE </a:t>
            </a:r>
            <a:r>
              <a:rPr lang="en-US" sz="1500" b="1" spc="50" dirty="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Trebuchet MS"/>
                <a:ea typeface="ＭＳ Ｐゴシック"/>
                <a:cs typeface="Trebuchet MS"/>
              </a:rPr>
              <a:t>APPLICATIONS</a:t>
            </a:r>
          </a:p>
        </p:txBody>
      </p:sp>
      <p:pic>
        <p:nvPicPr>
          <p:cNvPr id="32" name="Picture 31" descr="warehouse.png"/>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6802478" y="3821289"/>
            <a:ext cx="1173641" cy="914400"/>
          </a:xfrm>
          <a:prstGeom prst="rect">
            <a:avLst/>
          </a:prstGeom>
          <a:ln>
            <a:noFill/>
          </a:ln>
          <a:effectLst>
            <a:softEdge rad="112500"/>
          </a:effectLst>
        </p:spPr>
      </p:pic>
      <p:sp>
        <p:nvSpPr>
          <p:cNvPr id="33" name="TextBox 32"/>
          <p:cNvSpPr txBox="1"/>
          <p:nvPr/>
        </p:nvSpPr>
        <p:spPr>
          <a:xfrm>
            <a:off x="5880101" y="4623844"/>
            <a:ext cx="3081096" cy="584775"/>
          </a:xfrm>
          <a:prstGeom prst="rect">
            <a:avLst/>
          </a:prstGeom>
          <a:noFill/>
        </p:spPr>
        <p:txBody>
          <a:bodyPr wrap="square" rtlCol="0">
            <a:spAutoFit/>
          </a:bodyPr>
          <a:lstStyle/>
          <a:p>
            <a:pPr algn="ctr"/>
            <a:r>
              <a:rPr lang="zh-TW" altLang="en-US" sz="1600" b="1" spc="50" dirty="0" smtClean="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華康儷中黑" pitchFamily="49" charset="-120"/>
                <a:ea typeface="華康儷中黑" pitchFamily="49" charset="-120"/>
                <a:cs typeface="Trebuchet MS"/>
              </a:rPr>
              <a:t>營運中心</a:t>
            </a:r>
            <a:endParaRPr lang="en-US" altLang="zh-TW" sz="1600" b="1" spc="50" dirty="0" smtClean="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Trebuchet MS"/>
              <a:ea typeface="ＭＳ Ｐゴシック"/>
              <a:cs typeface="Trebuchet MS"/>
            </a:endParaRPr>
          </a:p>
          <a:p>
            <a:pPr algn="ctr"/>
            <a:r>
              <a:rPr lang="en-US" sz="1500" b="1" spc="50" dirty="0" smtClean="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Trebuchet MS"/>
                <a:ea typeface="ＭＳ Ｐゴシック"/>
                <a:cs typeface="Trebuchet MS"/>
              </a:rPr>
              <a:t>FULFILLMENT </a:t>
            </a:r>
            <a:r>
              <a:rPr lang="en-US" sz="1500" b="1" spc="50" dirty="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Trebuchet MS"/>
                <a:ea typeface="ＭＳ Ｐゴシック"/>
                <a:cs typeface="Trebuchet MS"/>
              </a:rPr>
              <a:t>CENTER</a:t>
            </a:r>
          </a:p>
        </p:txBody>
      </p:sp>
      <p:sp>
        <p:nvSpPr>
          <p:cNvPr id="34" name="TextBox 33"/>
          <p:cNvSpPr txBox="1"/>
          <p:nvPr/>
        </p:nvSpPr>
        <p:spPr>
          <a:xfrm>
            <a:off x="6587192" y="5105400"/>
            <a:ext cx="2556808" cy="584775"/>
          </a:xfrm>
          <a:prstGeom prst="rect">
            <a:avLst/>
          </a:prstGeom>
          <a:noFill/>
        </p:spPr>
        <p:txBody>
          <a:bodyPr wrap="square" rtlCol="0">
            <a:spAutoFit/>
          </a:bodyPr>
          <a:lstStyle/>
          <a:p>
            <a:pPr algn="ctr"/>
            <a:r>
              <a:rPr lang="zh-TW" altLang="en-US" sz="1600" b="1" spc="50" dirty="0" smtClean="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華康儷中黑" pitchFamily="49" charset="-120"/>
                <a:ea typeface="華康儷中黑" pitchFamily="49" charset="-120"/>
                <a:cs typeface="Trebuchet MS"/>
              </a:rPr>
              <a:t>訂單追蹤</a:t>
            </a:r>
            <a:endParaRPr lang="en-US" altLang="zh-TW" sz="1600" b="1" spc="50" dirty="0" smtClean="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Trebuchet MS"/>
              <a:ea typeface="ＭＳ Ｐゴシック"/>
              <a:cs typeface="Trebuchet MS"/>
            </a:endParaRPr>
          </a:p>
          <a:p>
            <a:pPr algn="ctr"/>
            <a:r>
              <a:rPr lang="en-US" sz="1500" b="1" spc="50" dirty="0" smtClean="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Trebuchet MS"/>
                <a:ea typeface="ＭＳ Ｐゴシック"/>
                <a:cs typeface="Trebuchet MS"/>
              </a:rPr>
              <a:t>Order </a:t>
            </a:r>
            <a:r>
              <a:rPr lang="en-US" sz="1500" b="1" spc="50" dirty="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Trebuchet MS"/>
                <a:ea typeface="ＭＳ Ｐゴシック"/>
                <a:cs typeface="Trebuchet MS"/>
              </a:rPr>
              <a:t>Tracking</a:t>
            </a:r>
          </a:p>
        </p:txBody>
      </p:sp>
    </p:spTree>
    <p:extLst>
      <p:ext uri="{BB962C8B-B14F-4D97-AF65-F5344CB8AC3E}">
        <p14:creationId xmlns:p14="http://schemas.microsoft.com/office/powerpoint/2010/main" xmlns="" val="30345542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childTnLst>
                          </p:cTn>
                        </p:par>
                        <p:par>
                          <p:cTn id="29" fill="hold">
                            <p:stCondLst>
                              <p:cond delay="2500"/>
                            </p:stCondLst>
                            <p:childTnLst>
                              <p:par>
                                <p:cTn id="30" presetID="10" presetClass="entr" presetSubtype="0" fill="hold" grpId="0" nodeType="after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par>
                          <p:cTn id="33" fill="hold">
                            <p:stCondLst>
                              <p:cond delay="3000"/>
                            </p:stCondLst>
                            <p:childTnLst>
                              <p:par>
                                <p:cTn id="34" presetID="10" presetClass="entr" presetSubtype="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childTnLst>
                          </p:cTn>
                        </p:par>
                        <p:par>
                          <p:cTn id="37" fill="hold">
                            <p:stCondLst>
                              <p:cond delay="3500"/>
                            </p:stCondLst>
                            <p:childTnLst>
                              <p:par>
                                <p:cTn id="38" presetID="10" presetClass="entr" presetSubtype="0" fill="hold" grpId="0"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childTnLst>
                          </p:cTn>
                        </p:par>
                        <p:par>
                          <p:cTn id="41" fill="hold">
                            <p:stCondLst>
                              <p:cond delay="4000"/>
                            </p:stCondLst>
                            <p:childTnLst>
                              <p:par>
                                <p:cTn id="42" presetID="10" presetClass="entr" presetSubtype="0" fill="hold" grpId="0" nodeType="after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500"/>
                                        <p:tgtEl>
                                          <p:spTgt spid="26"/>
                                        </p:tgtEl>
                                      </p:cBhvr>
                                    </p:animEffect>
                                  </p:childTnLst>
                                </p:cTn>
                              </p:par>
                            </p:childTnLst>
                          </p:cTn>
                        </p:par>
                        <p:par>
                          <p:cTn id="45" fill="hold">
                            <p:stCondLst>
                              <p:cond delay="4500"/>
                            </p:stCondLst>
                            <p:childTnLst>
                              <p:par>
                                <p:cTn id="46" presetID="10" presetClass="entr" presetSubtype="0" fill="hold" grpId="0" nodeType="after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500"/>
                                        <p:tgtEl>
                                          <p:spTgt spid="6"/>
                                        </p:tgtEl>
                                      </p:cBhvr>
                                    </p:animEffect>
                                  </p:childTnLst>
                                </p:cTn>
                              </p:par>
                            </p:childTnLst>
                          </p:cTn>
                        </p:par>
                        <p:par>
                          <p:cTn id="49" fill="hold">
                            <p:stCondLst>
                              <p:cond delay="5000"/>
                            </p:stCondLst>
                            <p:childTnLst>
                              <p:par>
                                <p:cTn id="50" presetID="10" presetClass="entr" presetSubtype="0" fill="hold" grpId="0" nodeType="after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500"/>
                                        <p:tgtEl>
                                          <p:spTgt spid="28"/>
                                        </p:tgtEl>
                                      </p:cBhvr>
                                    </p:animEffect>
                                  </p:childTnLst>
                                </p:cTn>
                              </p:par>
                            </p:childTnLst>
                          </p:cTn>
                        </p:par>
                        <p:par>
                          <p:cTn id="53" fill="hold">
                            <p:stCondLst>
                              <p:cond delay="5500"/>
                            </p:stCondLst>
                            <p:childTnLst>
                              <p:par>
                                <p:cTn id="54" presetID="10" presetClass="entr" presetSubtype="0" fill="hold" grpId="0" nodeType="after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500"/>
                                        <p:tgtEl>
                                          <p:spTgt spid="7"/>
                                        </p:tgtEl>
                                      </p:cBhvr>
                                    </p:animEffect>
                                  </p:childTnLst>
                                </p:cTn>
                              </p:par>
                            </p:childTnLst>
                          </p:cTn>
                        </p:par>
                        <p:par>
                          <p:cTn id="57" fill="hold">
                            <p:stCondLst>
                              <p:cond delay="6000"/>
                            </p:stCondLst>
                            <p:childTnLst>
                              <p:par>
                                <p:cTn id="58" presetID="10" presetClass="entr" presetSubtype="0" fill="hold" grpId="0" nodeType="afterEffect">
                                  <p:stCondLst>
                                    <p:cond delay="0"/>
                                  </p:stCondLst>
                                  <p:childTnLst>
                                    <p:set>
                                      <p:cBhvr>
                                        <p:cTn id="59" dur="1" fill="hold">
                                          <p:stCondLst>
                                            <p:cond delay="0"/>
                                          </p:stCondLst>
                                        </p:cTn>
                                        <p:tgtEl>
                                          <p:spTgt spid="5"/>
                                        </p:tgtEl>
                                        <p:attrNameLst>
                                          <p:attrName>style.visibility</p:attrName>
                                        </p:attrNameLst>
                                      </p:cBhvr>
                                      <p:to>
                                        <p:strVal val="visible"/>
                                      </p:to>
                                    </p:set>
                                    <p:animEffect transition="in" filter="fade">
                                      <p:cBhvr>
                                        <p:cTn id="60" dur="500"/>
                                        <p:tgtEl>
                                          <p:spTgt spid="5"/>
                                        </p:tgtEl>
                                      </p:cBhvr>
                                    </p:animEffect>
                                  </p:childTnLst>
                                </p:cTn>
                              </p:par>
                            </p:childTnLst>
                          </p:cTn>
                        </p:par>
                        <p:par>
                          <p:cTn id="61" fill="hold">
                            <p:stCondLst>
                              <p:cond delay="6500"/>
                            </p:stCondLst>
                            <p:childTnLst>
                              <p:par>
                                <p:cTn id="62" presetID="10" presetClass="entr" presetSubtype="0" fill="hold" grpId="0" nodeType="after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cTn>
                              </p:par>
                            </p:childTnLst>
                          </p:cTn>
                        </p:par>
                        <p:par>
                          <p:cTn id="65" fill="hold">
                            <p:stCondLst>
                              <p:cond delay="7000"/>
                            </p:stCondLst>
                            <p:childTnLst>
                              <p:par>
                                <p:cTn id="66" presetID="10" presetClass="entr" presetSubtype="0" fill="hold" nodeType="after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500"/>
                                        <p:tgtEl>
                                          <p:spTgt spid="17"/>
                                        </p:tgtEl>
                                      </p:cBhvr>
                                    </p:animEffect>
                                  </p:childTnLst>
                                </p:cTn>
                              </p:par>
                            </p:childTnLst>
                          </p:cTn>
                        </p:par>
                        <p:par>
                          <p:cTn id="69" fill="hold">
                            <p:stCondLst>
                              <p:cond delay="7500"/>
                            </p:stCondLst>
                            <p:childTnLst>
                              <p:par>
                                <p:cTn id="70" presetID="10" presetClass="entr" presetSubtype="0" fill="hold" grpId="0" nodeType="afterEffect">
                                  <p:stCondLst>
                                    <p:cond delay="0"/>
                                  </p:stCondLst>
                                  <p:childTnLst>
                                    <p:set>
                                      <p:cBhvr>
                                        <p:cTn id="71" dur="1" fill="hold">
                                          <p:stCondLst>
                                            <p:cond delay="0"/>
                                          </p:stCondLst>
                                        </p:cTn>
                                        <p:tgtEl>
                                          <p:spTgt spid="8"/>
                                        </p:tgtEl>
                                        <p:attrNameLst>
                                          <p:attrName>style.visibility</p:attrName>
                                        </p:attrNameLst>
                                      </p:cBhvr>
                                      <p:to>
                                        <p:strVal val="visible"/>
                                      </p:to>
                                    </p:set>
                                    <p:animEffect transition="in" filter="fade">
                                      <p:cBhvr>
                                        <p:cTn id="72" dur="500"/>
                                        <p:tgtEl>
                                          <p:spTgt spid="8"/>
                                        </p:tgtEl>
                                      </p:cBhvr>
                                    </p:animEffect>
                                  </p:childTnLst>
                                </p:cTn>
                              </p:par>
                            </p:childTnLst>
                          </p:cTn>
                        </p:par>
                        <p:par>
                          <p:cTn id="73" fill="hold">
                            <p:stCondLst>
                              <p:cond delay="8000"/>
                            </p:stCondLst>
                            <p:childTnLst>
                              <p:par>
                                <p:cTn id="74" presetID="10" presetClass="entr" presetSubtype="0" fill="hold" grpId="0" nodeType="afterEffect">
                                  <p:stCondLst>
                                    <p:cond delay="0"/>
                                  </p:stCondLst>
                                  <p:childTnLst>
                                    <p:set>
                                      <p:cBhvr>
                                        <p:cTn id="75" dur="1" fill="hold">
                                          <p:stCondLst>
                                            <p:cond delay="0"/>
                                          </p:stCondLst>
                                        </p:cTn>
                                        <p:tgtEl>
                                          <p:spTgt spid="10"/>
                                        </p:tgtEl>
                                        <p:attrNameLst>
                                          <p:attrName>style.visibility</p:attrName>
                                        </p:attrNameLst>
                                      </p:cBhvr>
                                      <p:to>
                                        <p:strVal val="visible"/>
                                      </p:to>
                                    </p:set>
                                    <p:animEffect transition="in" filter="fade">
                                      <p:cBhvr>
                                        <p:cTn id="76" dur="500"/>
                                        <p:tgtEl>
                                          <p:spTgt spid="10"/>
                                        </p:tgtEl>
                                      </p:cBhvr>
                                    </p:animEffect>
                                  </p:childTnLst>
                                </p:cTn>
                              </p:par>
                            </p:childTnLst>
                          </p:cTn>
                        </p:par>
                        <p:par>
                          <p:cTn id="77" fill="hold">
                            <p:stCondLst>
                              <p:cond delay="8500"/>
                            </p:stCondLst>
                            <p:childTnLst>
                              <p:par>
                                <p:cTn id="78" presetID="10" presetClass="entr" presetSubtype="0" fill="hold" nodeType="afterEffect">
                                  <p:stCondLst>
                                    <p:cond delay="0"/>
                                  </p:stCondLst>
                                  <p:childTnLst>
                                    <p:set>
                                      <p:cBhvr>
                                        <p:cTn id="79" dur="1" fill="hold">
                                          <p:stCondLst>
                                            <p:cond delay="0"/>
                                          </p:stCondLst>
                                        </p:cTn>
                                        <p:tgtEl>
                                          <p:spTgt spid="32"/>
                                        </p:tgtEl>
                                        <p:attrNameLst>
                                          <p:attrName>style.visibility</p:attrName>
                                        </p:attrNameLst>
                                      </p:cBhvr>
                                      <p:to>
                                        <p:strVal val="visible"/>
                                      </p:to>
                                    </p:set>
                                    <p:animEffect transition="in" filter="fade">
                                      <p:cBhvr>
                                        <p:cTn id="80" dur="500"/>
                                        <p:tgtEl>
                                          <p:spTgt spid="32"/>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33"/>
                                        </p:tgtEl>
                                        <p:attrNameLst>
                                          <p:attrName>style.visibility</p:attrName>
                                        </p:attrNameLst>
                                      </p:cBhvr>
                                      <p:to>
                                        <p:strVal val="visible"/>
                                      </p:to>
                                    </p:set>
                                    <p:animEffect transition="in" filter="fade">
                                      <p:cBhvr>
                                        <p:cTn id="83" dur="500"/>
                                        <p:tgtEl>
                                          <p:spTgt spid="33"/>
                                        </p:tgtEl>
                                      </p:cBhvr>
                                    </p:animEffect>
                                  </p:childTnLst>
                                </p:cTn>
                              </p:par>
                            </p:childTnLst>
                          </p:cTn>
                        </p:par>
                        <p:par>
                          <p:cTn id="84" fill="hold">
                            <p:stCondLst>
                              <p:cond delay="9000"/>
                            </p:stCondLst>
                            <p:childTnLst>
                              <p:par>
                                <p:cTn id="85" presetID="10" presetClass="entr" presetSubtype="0" fill="hold" grpId="0" nodeType="afterEffect">
                                  <p:stCondLst>
                                    <p:cond delay="0"/>
                                  </p:stCondLst>
                                  <p:childTnLst>
                                    <p:set>
                                      <p:cBhvr>
                                        <p:cTn id="86" dur="1" fill="hold">
                                          <p:stCondLst>
                                            <p:cond delay="0"/>
                                          </p:stCondLst>
                                        </p:cTn>
                                        <p:tgtEl>
                                          <p:spTgt spid="34"/>
                                        </p:tgtEl>
                                        <p:attrNameLst>
                                          <p:attrName>style.visibility</p:attrName>
                                        </p:attrNameLst>
                                      </p:cBhvr>
                                      <p:to>
                                        <p:strVal val="visible"/>
                                      </p:to>
                                    </p:set>
                                    <p:animEffect transition="in" filter="fade">
                                      <p:cBhvr>
                                        <p:cTn id="87" dur="500"/>
                                        <p:tgtEl>
                                          <p:spTgt spid="34"/>
                                        </p:tgtEl>
                                      </p:cBhvr>
                                    </p:animEffect>
                                  </p:childTnLst>
                                </p:cTn>
                              </p:par>
                            </p:childTnLst>
                          </p:cTn>
                        </p:par>
                        <p:par>
                          <p:cTn id="88" fill="hold">
                            <p:stCondLst>
                              <p:cond delay="9500"/>
                            </p:stCondLst>
                            <p:childTnLst>
                              <p:par>
                                <p:cTn id="89" presetID="10" presetClass="entr" presetSubtype="0" fill="hold" grpId="0" nodeType="afterEffect">
                                  <p:stCondLst>
                                    <p:cond delay="0"/>
                                  </p:stCondLst>
                                  <p:childTnLst>
                                    <p:set>
                                      <p:cBhvr>
                                        <p:cTn id="90" dur="1" fill="hold">
                                          <p:stCondLst>
                                            <p:cond delay="0"/>
                                          </p:stCondLst>
                                        </p:cTn>
                                        <p:tgtEl>
                                          <p:spTgt spid="31"/>
                                        </p:tgtEl>
                                        <p:attrNameLst>
                                          <p:attrName>style.visibility</p:attrName>
                                        </p:attrNameLst>
                                      </p:cBhvr>
                                      <p:to>
                                        <p:strVal val="visible"/>
                                      </p:to>
                                    </p:set>
                                    <p:animEffect transition="in" filter="fade">
                                      <p:cBhvr>
                                        <p:cTn id="91" dur="500"/>
                                        <p:tgtEl>
                                          <p:spTgt spid="31"/>
                                        </p:tgtEl>
                                      </p:cBhvr>
                                    </p:animEffect>
                                  </p:childTnLst>
                                </p:cTn>
                              </p:par>
                            </p:childTnLst>
                          </p:cTn>
                        </p:par>
                        <p:par>
                          <p:cTn id="92" fill="hold">
                            <p:stCondLst>
                              <p:cond delay="10000"/>
                            </p:stCondLst>
                            <p:childTnLst>
                              <p:par>
                                <p:cTn id="93" presetID="10" presetClass="entr" presetSubtype="0" fill="hold" grpId="0" nodeType="afterEffect">
                                  <p:stCondLst>
                                    <p:cond delay="0"/>
                                  </p:stCondLst>
                                  <p:childTnLst>
                                    <p:set>
                                      <p:cBhvr>
                                        <p:cTn id="94" dur="1" fill="hold">
                                          <p:stCondLst>
                                            <p:cond delay="0"/>
                                          </p:stCondLst>
                                        </p:cTn>
                                        <p:tgtEl>
                                          <p:spTgt spid="29"/>
                                        </p:tgtEl>
                                        <p:attrNameLst>
                                          <p:attrName>style.visibility</p:attrName>
                                        </p:attrNameLst>
                                      </p:cBhvr>
                                      <p:to>
                                        <p:strVal val="visible"/>
                                      </p:to>
                                    </p:set>
                                    <p:animEffect transition="in" filter="fade">
                                      <p:cBhvr>
                                        <p:cTn id="95" dur="500"/>
                                        <p:tgtEl>
                                          <p:spTgt spid="29"/>
                                        </p:tgtEl>
                                      </p:cBhvr>
                                    </p:animEffect>
                                  </p:childTnLst>
                                </p:cTn>
                              </p:par>
                            </p:childTnLst>
                          </p:cTn>
                        </p:par>
                        <p:par>
                          <p:cTn id="96" fill="hold">
                            <p:stCondLst>
                              <p:cond delay="10500"/>
                            </p:stCondLst>
                            <p:childTnLst>
                              <p:par>
                                <p:cTn id="97" presetID="10" presetClass="entr" presetSubtype="0" fill="hold" nodeType="afterEffect">
                                  <p:stCondLst>
                                    <p:cond delay="0"/>
                                  </p:stCondLst>
                                  <p:childTnLst>
                                    <p:set>
                                      <p:cBhvr>
                                        <p:cTn id="98" dur="1" fill="hold">
                                          <p:stCondLst>
                                            <p:cond delay="0"/>
                                          </p:stCondLst>
                                        </p:cTn>
                                        <p:tgtEl>
                                          <p:spTgt spid="19"/>
                                        </p:tgtEl>
                                        <p:attrNameLst>
                                          <p:attrName>style.visibility</p:attrName>
                                        </p:attrNameLst>
                                      </p:cBhvr>
                                      <p:to>
                                        <p:strVal val="visible"/>
                                      </p:to>
                                    </p:set>
                                    <p:animEffect transition="in" filter="fade">
                                      <p:cBhvr>
                                        <p:cTn id="99" dur="500"/>
                                        <p:tgtEl>
                                          <p:spTgt spid="19"/>
                                        </p:tgtEl>
                                      </p:cBhvr>
                                    </p:animEffect>
                                  </p:childTnLst>
                                </p:cTn>
                              </p:par>
                            </p:childTnLst>
                          </p:cTn>
                        </p:par>
                        <p:par>
                          <p:cTn id="100" fill="hold">
                            <p:stCondLst>
                              <p:cond delay="11000"/>
                            </p:stCondLst>
                            <p:childTnLst>
                              <p:par>
                                <p:cTn id="101" presetID="10" presetClass="entr" presetSubtype="0" fill="hold" grpId="0" nodeType="afterEffect">
                                  <p:stCondLst>
                                    <p:cond delay="0"/>
                                  </p:stCondLst>
                                  <p:childTnLst>
                                    <p:set>
                                      <p:cBhvr>
                                        <p:cTn id="102" dur="1" fill="hold">
                                          <p:stCondLst>
                                            <p:cond delay="0"/>
                                          </p:stCondLst>
                                        </p:cTn>
                                        <p:tgtEl>
                                          <p:spTgt spid="2"/>
                                        </p:tgtEl>
                                        <p:attrNameLst>
                                          <p:attrName>style.visibility</p:attrName>
                                        </p:attrNameLst>
                                      </p:cBhvr>
                                      <p:to>
                                        <p:strVal val="visible"/>
                                      </p:to>
                                    </p:set>
                                    <p:animEffect transition="in" filter="fade">
                                      <p:cBhvr>
                                        <p:cTn id="10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8" grpId="0"/>
      <p:bldP spid="9" grpId="0"/>
      <p:bldP spid="10" grpId="0"/>
      <p:bldP spid="11" grpId="0"/>
      <p:bldP spid="12" grpId="0"/>
      <p:bldP spid="22" grpId="0"/>
      <p:bldP spid="23" grpId="0"/>
      <p:bldP spid="25" grpId="0"/>
      <p:bldP spid="26" grpId="0"/>
      <p:bldP spid="27" grpId="0"/>
      <p:bldP spid="28" grpId="0"/>
      <p:bldP spid="29" grpId="0"/>
      <p:bldP spid="31" grpId="0"/>
      <p:bldP spid="33" grpId="0"/>
      <p:bldP spid="3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stretch>
            <a:fillRect/>
          </a:stretch>
        </a:blipFill>
        <a:effectLst/>
      </p:bgPr>
    </p:bg>
    <p:spTree>
      <p:nvGrpSpPr>
        <p:cNvPr id="1" name=""/>
        <p:cNvGrpSpPr/>
        <p:nvPr/>
      </p:nvGrpSpPr>
      <p:grpSpPr>
        <a:xfrm>
          <a:off x="0" y="0"/>
          <a:ext cx="0" cy="0"/>
          <a:chOff x="0" y="0"/>
          <a:chExt cx="0" cy="0"/>
        </a:xfrm>
      </p:grpSpPr>
      <p:pic>
        <p:nvPicPr>
          <p:cNvPr id="37" name="Picture 3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553200" y="6192770"/>
            <a:ext cx="853440" cy="720859"/>
          </a:xfrm>
          <a:prstGeom prst="rect">
            <a:avLst/>
          </a:prstGeom>
        </p:spPr>
      </p:pic>
      <p:pic>
        <p:nvPicPr>
          <p:cNvPr id="36" name="Picture 3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600200" y="6192770"/>
            <a:ext cx="853440" cy="720859"/>
          </a:xfrm>
          <a:prstGeom prst="rect">
            <a:avLst/>
          </a:prstGeom>
        </p:spPr>
      </p:pic>
      <p:pic>
        <p:nvPicPr>
          <p:cNvPr id="35" name="Picture 3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172200" y="5290726"/>
            <a:ext cx="914400" cy="772348"/>
          </a:xfrm>
          <a:prstGeom prst="rect">
            <a:avLst/>
          </a:prstGeom>
        </p:spPr>
      </p:pic>
      <p:pic>
        <p:nvPicPr>
          <p:cNvPr id="34" name="Picture 3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057400" y="5138326"/>
            <a:ext cx="914400" cy="772348"/>
          </a:xfrm>
          <a:prstGeom prst="rect">
            <a:avLst/>
          </a:prstGeom>
        </p:spPr>
      </p:pic>
      <p:pic>
        <p:nvPicPr>
          <p:cNvPr id="33" name="Picture 32"/>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715000" y="4262883"/>
            <a:ext cx="949960" cy="802384"/>
          </a:xfrm>
          <a:prstGeom prst="rect">
            <a:avLst/>
          </a:prstGeom>
        </p:spPr>
      </p:pic>
      <p:pic>
        <p:nvPicPr>
          <p:cNvPr id="31" name="Picture 30"/>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479040" y="4154933"/>
            <a:ext cx="949960" cy="802384"/>
          </a:xfrm>
          <a:prstGeom prst="rect">
            <a:avLst/>
          </a:prstGeom>
        </p:spPr>
      </p:pic>
      <p:pic>
        <p:nvPicPr>
          <p:cNvPr id="30" name="Picture 29"/>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5008880" y="2994419"/>
            <a:ext cx="1239520" cy="1046961"/>
          </a:xfrm>
          <a:prstGeom prst="rect">
            <a:avLst/>
          </a:prstGeom>
        </p:spPr>
      </p:pic>
      <p:pic>
        <p:nvPicPr>
          <p:cNvPr id="29" name="Picture 28"/>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3048000" y="2994419"/>
            <a:ext cx="1239520" cy="1046961"/>
          </a:xfrm>
          <a:prstGeom prst="rect">
            <a:avLst/>
          </a:prstGeom>
        </p:spPr>
      </p:pic>
      <p:sp>
        <p:nvSpPr>
          <p:cNvPr id="10" name="TextBox 9"/>
          <p:cNvSpPr txBox="1"/>
          <p:nvPr/>
        </p:nvSpPr>
        <p:spPr>
          <a:xfrm>
            <a:off x="1371600" y="152400"/>
            <a:ext cx="5869093" cy="984885"/>
          </a:xfrm>
          <a:prstGeom prst="rect">
            <a:avLst/>
          </a:prstGeom>
          <a:noFill/>
        </p:spPr>
        <p:txBody>
          <a:bodyPr wrap="square" rtlCol="0">
            <a:spAutoFit/>
          </a:bodyPr>
          <a:lstStyle/>
          <a:p>
            <a:pPr algn="ctr"/>
            <a:r>
              <a:rPr lang="zh-TW" altLang="en-US" sz="3200" dirty="0" smtClean="0">
                <a:solidFill>
                  <a:srgbClr val="161616"/>
                </a:solidFill>
                <a:latin typeface="Century Gothic" pitchFamily="34" charset="0"/>
                <a:ea typeface="華康儷中黑" pitchFamily="49" charset="-120"/>
                <a:cs typeface="Trebuchet MS"/>
              </a:rPr>
              <a:t>包括甚麼？</a:t>
            </a:r>
            <a:endParaRPr lang="en-US" altLang="zh-TW" sz="3200" dirty="0" smtClean="0">
              <a:solidFill>
                <a:srgbClr val="161616"/>
              </a:solidFill>
              <a:latin typeface="Century Gothic" pitchFamily="34" charset="0"/>
              <a:ea typeface="華康儷中黑" pitchFamily="49" charset="-120"/>
              <a:cs typeface="Trebuchet MS"/>
            </a:endParaRPr>
          </a:p>
          <a:p>
            <a:pPr algn="ctr"/>
            <a:r>
              <a:rPr lang="en-US" sz="2600" dirty="0" smtClean="0">
                <a:solidFill>
                  <a:srgbClr val="161616"/>
                </a:solidFill>
                <a:latin typeface="Century Gothic" pitchFamily="34" charset="0"/>
                <a:ea typeface="華康儷中黑" pitchFamily="49" charset="-120"/>
                <a:cs typeface="Trebuchet MS"/>
              </a:rPr>
              <a:t>What’s </a:t>
            </a:r>
            <a:r>
              <a:rPr lang="en-US" sz="2600" dirty="0">
                <a:solidFill>
                  <a:srgbClr val="161616"/>
                </a:solidFill>
                <a:latin typeface="Century Gothic" pitchFamily="34" charset="0"/>
                <a:ea typeface="華康儷中黑" pitchFamily="49" charset="-120"/>
                <a:cs typeface="Trebuchet MS"/>
              </a:rPr>
              <a:t>Included?</a:t>
            </a:r>
          </a:p>
        </p:txBody>
      </p:sp>
      <p:cxnSp>
        <p:nvCxnSpPr>
          <p:cNvPr id="4" name="Straight Connector 3"/>
          <p:cNvCxnSpPr/>
          <p:nvPr/>
        </p:nvCxnSpPr>
        <p:spPr bwMode="auto">
          <a:xfrm>
            <a:off x="4572000" y="2590800"/>
            <a:ext cx="0" cy="4267200"/>
          </a:xfrm>
          <a:prstGeom prst="line">
            <a:avLst/>
          </a:prstGeom>
          <a:solidFill>
            <a:schemeClr val="accent1"/>
          </a:solidFill>
          <a:ln w="38100" cap="flat" cmpd="sng" algn="ctr">
            <a:solidFill>
              <a:srgbClr val="FF0000"/>
            </a:solidFill>
            <a:prstDash val="dash"/>
            <a:round/>
            <a:headEnd type="none" w="med" len="med"/>
            <a:tailEnd type="none" w="med" len="med"/>
          </a:ln>
          <a:effectLst/>
        </p:spPr>
      </p:cxnSp>
      <p:cxnSp>
        <p:nvCxnSpPr>
          <p:cNvPr id="18" name="Straight Arrow Connector 17"/>
          <p:cNvCxnSpPr/>
          <p:nvPr/>
        </p:nvCxnSpPr>
        <p:spPr bwMode="auto">
          <a:xfrm flipH="1" flipV="1">
            <a:off x="5181600" y="2514600"/>
            <a:ext cx="2133600" cy="4267200"/>
          </a:xfrm>
          <a:prstGeom prst="straightConnector1">
            <a:avLst/>
          </a:prstGeom>
          <a:solidFill>
            <a:schemeClr val="accent1"/>
          </a:solidFill>
          <a:ln w="57150" cap="flat" cmpd="sng" algn="ctr">
            <a:solidFill>
              <a:srgbClr val="FF0000"/>
            </a:solidFill>
            <a:prstDash val="solid"/>
            <a:round/>
            <a:headEnd type="none" w="med" len="med"/>
            <a:tailEnd type="arrow"/>
          </a:ln>
          <a:effectLst/>
        </p:spPr>
      </p:cxnSp>
      <p:cxnSp>
        <p:nvCxnSpPr>
          <p:cNvPr id="20" name="Straight Arrow Connector 19"/>
          <p:cNvCxnSpPr/>
          <p:nvPr/>
        </p:nvCxnSpPr>
        <p:spPr bwMode="auto">
          <a:xfrm flipV="1">
            <a:off x="1828800" y="2438400"/>
            <a:ext cx="2133600" cy="4343400"/>
          </a:xfrm>
          <a:prstGeom prst="straightConnector1">
            <a:avLst/>
          </a:prstGeom>
          <a:solidFill>
            <a:schemeClr val="accent1"/>
          </a:solidFill>
          <a:ln w="57150" cap="flat" cmpd="sng" algn="ctr">
            <a:solidFill>
              <a:srgbClr val="FF0000"/>
            </a:solidFill>
            <a:prstDash val="solid"/>
            <a:round/>
            <a:headEnd type="none" w="med" len="med"/>
            <a:tailEnd type="arrow"/>
          </a:ln>
          <a:effectLst/>
        </p:spPr>
      </p:cxnSp>
      <p:sp>
        <p:nvSpPr>
          <p:cNvPr id="2" name="TextBox 1"/>
          <p:cNvSpPr txBox="1"/>
          <p:nvPr/>
        </p:nvSpPr>
        <p:spPr>
          <a:xfrm>
            <a:off x="1371600" y="5562600"/>
            <a:ext cx="533400" cy="523220"/>
          </a:xfrm>
          <a:prstGeom prst="rect">
            <a:avLst/>
          </a:prstGeom>
          <a:noFill/>
        </p:spPr>
        <p:txBody>
          <a:bodyPr wrap="square" rtlCol="0">
            <a:spAutoFit/>
          </a:bodyPr>
          <a:lstStyle/>
          <a:p>
            <a:pPr defTabSz="914400"/>
            <a:r>
              <a:rPr lang="en-US" sz="2800" dirty="0">
                <a:solidFill>
                  <a:srgbClr val="00CC66"/>
                </a:solidFill>
                <a:latin typeface="Century Gothic" pitchFamily="34" charset="0"/>
                <a:ea typeface="華康儷中黑" pitchFamily="49" charset="-120"/>
                <a:cs typeface="Gill Sans MT"/>
              </a:rPr>
              <a:t>$</a:t>
            </a:r>
          </a:p>
        </p:txBody>
      </p:sp>
      <p:sp>
        <p:nvSpPr>
          <p:cNvPr id="19" name="TextBox 18"/>
          <p:cNvSpPr txBox="1"/>
          <p:nvPr/>
        </p:nvSpPr>
        <p:spPr>
          <a:xfrm>
            <a:off x="1828800" y="4572000"/>
            <a:ext cx="533400" cy="523220"/>
          </a:xfrm>
          <a:prstGeom prst="rect">
            <a:avLst/>
          </a:prstGeom>
          <a:noFill/>
        </p:spPr>
        <p:txBody>
          <a:bodyPr wrap="square" rtlCol="0">
            <a:spAutoFit/>
          </a:bodyPr>
          <a:lstStyle/>
          <a:p>
            <a:pPr defTabSz="914400"/>
            <a:r>
              <a:rPr lang="en-US" sz="2800" dirty="0">
                <a:solidFill>
                  <a:srgbClr val="00CC66"/>
                </a:solidFill>
                <a:latin typeface="Century Gothic" pitchFamily="34" charset="0"/>
                <a:ea typeface="華康儷中黑" pitchFamily="49" charset="-120"/>
                <a:cs typeface="Gill Sans MT"/>
              </a:rPr>
              <a:t>$</a:t>
            </a:r>
          </a:p>
        </p:txBody>
      </p:sp>
      <p:sp>
        <p:nvSpPr>
          <p:cNvPr id="21" name="TextBox 20"/>
          <p:cNvSpPr txBox="1"/>
          <p:nvPr/>
        </p:nvSpPr>
        <p:spPr>
          <a:xfrm>
            <a:off x="2362200" y="3429000"/>
            <a:ext cx="533400" cy="523220"/>
          </a:xfrm>
          <a:prstGeom prst="rect">
            <a:avLst/>
          </a:prstGeom>
          <a:noFill/>
        </p:spPr>
        <p:txBody>
          <a:bodyPr wrap="square" rtlCol="0">
            <a:spAutoFit/>
          </a:bodyPr>
          <a:lstStyle/>
          <a:p>
            <a:pPr defTabSz="914400"/>
            <a:r>
              <a:rPr lang="en-US" sz="2800" dirty="0">
                <a:solidFill>
                  <a:srgbClr val="00CC66"/>
                </a:solidFill>
                <a:latin typeface="Century Gothic" pitchFamily="34" charset="0"/>
                <a:ea typeface="華康儷中黑" pitchFamily="49" charset="-120"/>
                <a:cs typeface="Gill Sans MT"/>
              </a:rPr>
              <a:t>$</a:t>
            </a:r>
          </a:p>
        </p:txBody>
      </p:sp>
      <p:sp>
        <p:nvSpPr>
          <p:cNvPr id="22" name="TextBox 21"/>
          <p:cNvSpPr txBox="1"/>
          <p:nvPr/>
        </p:nvSpPr>
        <p:spPr>
          <a:xfrm>
            <a:off x="2971800" y="2209800"/>
            <a:ext cx="533400" cy="523220"/>
          </a:xfrm>
          <a:prstGeom prst="rect">
            <a:avLst/>
          </a:prstGeom>
          <a:noFill/>
        </p:spPr>
        <p:txBody>
          <a:bodyPr wrap="square" rtlCol="0">
            <a:spAutoFit/>
          </a:bodyPr>
          <a:lstStyle/>
          <a:p>
            <a:pPr defTabSz="914400"/>
            <a:r>
              <a:rPr lang="en-US" sz="2800" dirty="0">
                <a:solidFill>
                  <a:srgbClr val="00CC66"/>
                </a:solidFill>
                <a:latin typeface="Century Gothic" pitchFamily="34" charset="0"/>
                <a:ea typeface="華康儷中黑" pitchFamily="49" charset="-120"/>
                <a:cs typeface="Gill Sans MT"/>
              </a:rPr>
              <a:t>$</a:t>
            </a:r>
          </a:p>
        </p:txBody>
      </p:sp>
      <p:sp>
        <p:nvSpPr>
          <p:cNvPr id="23" name="TextBox 22"/>
          <p:cNvSpPr txBox="1"/>
          <p:nvPr/>
        </p:nvSpPr>
        <p:spPr>
          <a:xfrm>
            <a:off x="4419600" y="1000780"/>
            <a:ext cx="533400" cy="523220"/>
          </a:xfrm>
          <a:prstGeom prst="rect">
            <a:avLst/>
          </a:prstGeom>
          <a:noFill/>
        </p:spPr>
        <p:txBody>
          <a:bodyPr wrap="square" rtlCol="0">
            <a:spAutoFit/>
          </a:bodyPr>
          <a:lstStyle/>
          <a:p>
            <a:pPr defTabSz="914400"/>
            <a:r>
              <a:rPr lang="en-US" sz="2800" dirty="0">
                <a:solidFill>
                  <a:srgbClr val="00CC66"/>
                </a:solidFill>
                <a:latin typeface="Century Gothic" pitchFamily="34" charset="0"/>
                <a:ea typeface="華康儷中黑" pitchFamily="49" charset="-120"/>
                <a:cs typeface="Gill Sans MT"/>
              </a:rPr>
              <a:t>$</a:t>
            </a:r>
          </a:p>
        </p:txBody>
      </p:sp>
      <p:sp>
        <p:nvSpPr>
          <p:cNvPr id="24" name="TextBox 23"/>
          <p:cNvSpPr txBox="1"/>
          <p:nvPr/>
        </p:nvSpPr>
        <p:spPr>
          <a:xfrm>
            <a:off x="7239000" y="5638800"/>
            <a:ext cx="533400" cy="523220"/>
          </a:xfrm>
          <a:prstGeom prst="rect">
            <a:avLst/>
          </a:prstGeom>
          <a:noFill/>
        </p:spPr>
        <p:txBody>
          <a:bodyPr wrap="square" rtlCol="0">
            <a:spAutoFit/>
          </a:bodyPr>
          <a:lstStyle/>
          <a:p>
            <a:pPr defTabSz="914400"/>
            <a:r>
              <a:rPr lang="en-US" sz="2800" dirty="0">
                <a:solidFill>
                  <a:srgbClr val="00CC66"/>
                </a:solidFill>
                <a:latin typeface="Century Gothic" pitchFamily="34" charset="0"/>
                <a:ea typeface="華康儷中黑" pitchFamily="49" charset="-120"/>
                <a:cs typeface="Gill Sans MT"/>
              </a:rPr>
              <a:t>$</a:t>
            </a:r>
          </a:p>
        </p:txBody>
      </p:sp>
      <p:sp>
        <p:nvSpPr>
          <p:cNvPr id="25" name="TextBox 24"/>
          <p:cNvSpPr txBox="1"/>
          <p:nvPr/>
        </p:nvSpPr>
        <p:spPr>
          <a:xfrm>
            <a:off x="6781800" y="4648200"/>
            <a:ext cx="533400" cy="523220"/>
          </a:xfrm>
          <a:prstGeom prst="rect">
            <a:avLst/>
          </a:prstGeom>
          <a:noFill/>
        </p:spPr>
        <p:txBody>
          <a:bodyPr wrap="square" rtlCol="0">
            <a:spAutoFit/>
          </a:bodyPr>
          <a:lstStyle/>
          <a:p>
            <a:pPr defTabSz="914400"/>
            <a:r>
              <a:rPr lang="en-US" sz="2800" dirty="0">
                <a:solidFill>
                  <a:srgbClr val="00CC66"/>
                </a:solidFill>
                <a:latin typeface="Century Gothic" pitchFamily="34" charset="0"/>
                <a:ea typeface="華康儷中黑" pitchFamily="49" charset="-120"/>
                <a:cs typeface="Gill Sans MT"/>
              </a:rPr>
              <a:t>$</a:t>
            </a:r>
          </a:p>
        </p:txBody>
      </p:sp>
      <p:sp>
        <p:nvSpPr>
          <p:cNvPr id="26" name="TextBox 25"/>
          <p:cNvSpPr txBox="1"/>
          <p:nvPr/>
        </p:nvSpPr>
        <p:spPr>
          <a:xfrm>
            <a:off x="6400800" y="3581400"/>
            <a:ext cx="533400" cy="523220"/>
          </a:xfrm>
          <a:prstGeom prst="rect">
            <a:avLst/>
          </a:prstGeom>
          <a:noFill/>
        </p:spPr>
        <p:txBody>
          <a:bodyPr wrap="square" rtlCol="0">
            <a:spAutoFit/>
          </a:bodyPr>
          <a:lstStyle/>
          <a:p>
            <a:pPr defTabSz="914400"/>
            <a:r>
              <a:rPr lang="en-US" sz="2800" dirty="0">
                <a:solidFill>
                  <a:srgbClr val="00CC66"/>
                </a:solidFill>
                <a:latin typeface="Century Gothic" pitchFamily="34" charset="0"/>
                <a:ea typeface="華康儷中黑" pitchFamily="49" charset="-120"/>
                <a:cs typeface="Gill Sans MT"/>
              </a:rPr>
              <a:t>$</a:t>
            </a:r>
          </a:p>
        </p:txBody>
      </p:sp>
      <p:sp>
        <p:nvSpPr>
          <p:cNvPr id="27" name="TextBox 26"/>
          <p:cNvSpPr txBox="1"/>
          <p:nvPr/>
        </p:nvSpPr>
        <p:spPr>
          <a:xfrm>
            <a:off x="5943600" y="2362200"/>
            <a:ext cx="533400" cy="523220"/>
          </a:xfrm>
          <a:prstGeom prst="rect">
            <a:avLst/>
          </a:prstGeom>
          <a:noFill/>
        </p:spPr>
        <p:txBody>
          <a:bodyPr wrap="square" rtlCol="0">
            <a:spAutoFit/>
          </a:bodyPr>
          <a:lstStyle/>
          <a:p>
            <a:pPr defTabSz="914400"/>
            <a:r>
              <a:rPr lang="en-US" sz="2800" dirty="0">
                <a:solidFill>
                  <a:srgbClr val="00CC66"/>
                </a:solidFill>
                <a:latin typeface="Century Gothic" pitchFamily="34" charset="0"/>
                <a:ea typeface="華康儷中黑" pitchFamily="49" charset="-120"/>
                <a:cs typeface="Gill Sans MT"/>
              </a:rPr>
              <a:t>$</a:t>
            </a:r>
          </a:p>
        </p:txBody>
      </p:sp>
      <p:pic>
        <p:nvPicPr>
          <p:cNvPr id="28" name="Picture 27"/>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3810000" y="1547638"/>
            <a:ext cx="1620520" cy="1368774"/>
          </a:xfrm>
          <a:prstGeom prst="rect">
            <a:avLst/>
          </a:prstGeom>
        </p:spPr>
      </p:pic>
      <p:sp>
        <p:nvSpPr>
          <p:cNvPr id="3" name="TextBox 2"/>
          <p:cNvSpPr txBox="1"/>
          <p:nvPr/>
        </p:nvSpPr>
        <p:spPr>
          <a:xfrm>
            <a:off x="0" y="3200400"/>
            <a:ext cx="2628900" cy="2800767"/>
          </a:xfrm>
          <a:prstGeom prst="rect">
            <a:avLst/>
          </a:prstGeom>
          <a:noFill/>
        </p:spPr>
        <p:txBody>
          <a:bodyPr wrap="square" rtlCol="0">
            <a:spAutoFit/>
          </a:bodyPr>
          <a:lstStyle/>
          <a:p>
            <a:r>
              <a:rPr lang="en-US" altLang="zh-TW" sz="1600" dirty="0" smtClean="0">
                <a:solidFill>
                  <a:srgbClr val="161616"/>
                </a:solidFill>
                <a:latin typeface="Century Gothic" pitchFamily="34" charset="0"/>
                <a:ea typeface="華康儷中黑" pitchFamily="49" charset="-120"/>
              </a:rPr>
              <a:t>Each SHOP.COM Site owner (UFO)gets:</a:t>
            </a:r>
          </a:p>
          <a:p>
            <a:pPr marL="285750" indent="-285750">
              <a:buFont typeface="Arial"/>
              <a:buChar char="•"/>
            </a:pPr>
            <a:r>
              <a:rPr lang="en-US" altLang="zh-TW" sz="1600" dirty="0" smtClean="0">
                <a:solidFill>
                  <a:srgbClr val="161616"/>
                </a:solidFill>
                <a:latin typeface="Century Gothic" pitchFamily="34" charset="0"/>
                <a:ea typeface="華康儷中黑" pitchFamily="49" charset="-120"/>
              </a:rPr>
              <a:t>Customers are screened + Protected</a:t>
            </a:r>
          </a:p>
          <a:p>
            <a:pPr marL="285750" indent="-285750">
              <a:buFont typeface="Arial"/>
              <a:buChar char="•"/>
            </a:pPr>
            <a:r>
              <a:rPr lang="en-US" altLang="zh-TW" sz="1600" dirty="0" smtClean="0">
                <a:solidFill>
                  <a:srgbClr val="161616"/>
                </a:solidFill>
                <a:latin typeface="Century Gothic" pitchFamily="34" charset="0"/>
                <a:ea typeface="華康儷中黑" pitchFamily="49" charset="-120"/>
              </a:rPr>
              <a:t>Customer Profiles, Records, Tracking</a:t>
            </a:r>
          </a:p>
          <a:p>
            <a:pPr marL="285750" indent="-285750">
              <a:buFont typeface="Arial"/>
              <a:buChar char="•"/>
            </a:pPr>
            <a:r>
              <a:rPr lang="en-US" altLang="zh-TW" sz="1600" dirty="0" smtClean="0">
                <a:solidFill>
                  <a:srgbClr val="161616"/>
                </a:solidFill>
                <a:latin typeface="Century Gothic" pitchFamily="34" charset="0"/>
                <a:ea typeface="華康儷中黑" pitchFamily="49" charset="-120"/>
              </a:rPr>
              <a:t>UFO owns the customer</a:t>
            </a:r>
          </a:p>
          <a:p>
            <a:pPr marL="285750" indent="-285750">
              <a:buFont typeface="Arial"/>
              <a:buChar char="•"/>
            </a:pPr>
            <a:r>
              <a:rPr lang="en-US" altLang="zh-TW" sz="1600" dirty="0" smtClean="0">
                <a:solidFill>
                  <a:srgbClr val="161616"/>
                </a:solidFill>
                <a:latin typeface="Century Gothic" pitchFamily="34" charset="0"/>
                <a:ea typeface="華康儷中黑" pitchFamily="49" charset="-120"/>
              </a:rPr>
              <a:t>Complete back </a:t>
            </a:r>
          </a:p>
          <a:p>
            <a:pPr marL="285750" indent="-285750"/>
            <a:r>
              <a:rPr lang="en-US" altLang="zh-TW" sz="1600" dirty="0" smtClean="0">
                <a:solidFill>
                  <a:srgbClr val="161616"/>
                </a:solidFill>
                <a:latin typeface="Century Gothic" pitchFamily="34" charset="0"/>
                <a:ea typeface="華康儷中黑" pitchFamily="49" charset="-120"/>
              </a:rPr>
              <a:t>	office access</a:t>
            </a:r>
          </a:p>
          <a:p>
            <a:pPr marL="285750" indent="-285750">
              <a:buFont typeface="Arial"/>
              <a:buChar char="•"/>
            </a:pPr>
            <a:endParaRPr lang="en-US" sz="1600" dirty="0">
              <a:solidFill>
                <a:srgbClr val="161616"/>
              </a:solidFill>
              <a:latin typeface="Century Gothic" pitchFamily="34" charset="0"/>
              <a:ea typeface="華康儷中黑" pitchFamily="49" charset="-120"/>
            </a:endParaRPr>
          </a:p>
        </p:txBody>
      </p:sp>
      <p:sp>
        <p:nvSpPr>
          <p:cNvPr id="38" name="TextBox 37"/>
          <p:cNvSpPr txBox="1"/>
          <p:nvPr/>
        </p:nvSpPr>
        <p:spPr>
          <a:xfrm>
            <a:off x="6947336" y="2895600"/>
            <a:ext cx="2349064" cy="3046988"/>
          </a:xfrm>
          <a:prstGeom prst="rect">
            <a:avLst/>
          </a:prstGeom>
          <a:noFill/>
        </p:spPr>
        <p:txBody>
          <a:bodyPr wrap="square" rtlCol="0">
            <a:spAutoFit/>
          </a:bodyPr>
          <a:lstStyle/>
          <a:p>
            <a:r>
              <a:rPr lang="en-US" sz="1550" dirty="0" smtClean="0">
                <a:solidFill>
                  <a:srgbClr val="161616"/>
                </a:solidFill>
                <a:latin typeface="Century Gothic" pitchFamily="34" charset="0"/>
                <a:ea typeface="華康儷中黑" pitchFamily="49" charset="-120"/>
              </a:rPr>
              <a:t>Vertical </a:t>
            </a:r>
            <a:r>
              <a:rPr lang="en-US" sz="1550" dirty="0">
                <a:solidFill>
                  <a:srgbClr val="161616"/>
                </a:solidFill>
                <a:latin typeface="Century Gothic" pitchFamily="34" charset="0"/>
                <a:ea typeface="華康儷中黑" pitchFamily="49" charset="-120"/>
              </a:rPr>
              <a:t>Marketing</a:t>
            </a:r>
          </a:p>
          <a:p>
            <a:pPr marL="285750" indent="-285750">
              <a:buFont typeface="Arial"/>
              <a:buChar char="•"/>
            </a:pPr>
            <a:r>
              <a:rPr lang="en-US" sz="1550" dirty="0">
                <a:solidFill>
                  <a:srgbClr val="161616"/>
                </a:solidFill>
                <a:latin typeface="Century Gothic" pitchFamily="34" charset="0"/>
                <a:ea typeface="華康儷中黑" pitchFamily="49" charset="-120"/>
              </a:rPr>
              <a:t>Do not need employees to run</a:t>
            </a:r>
          </a:p>
          <a:p>
            <a:pPr marL="285750" indent="-285750">
              <a:buFont typeface="Arial"/>
              <a:buChar char="•"/>
            </a:pPr>
            <a:r>
              <a:rPr lang="en-US" sz="1550" dirty="0">
                <a:solidFill>
                  <a:srgbClr val="161616"/>
                </a:solidFill>
                <a:latin typeface="Century Gothic" pitchFamily="34" charset="0"/>
                <a:ea typeface="華康儷中黑" pitchFamily="49" charset="-120"/>
              </a:rPr>
              <a:t>Expand distribution through other owners</a:t>
            </a:r>
          </a:p>
          <a:p>
            <a:pPr marL="285750" indent="-285750">
              <a:buFont typeface="Arial"/>
              <a:buChar char="•"/>
            </a:pPr>
            <a:r>
              <a:rPr lang="en-US" sz="1550" dirty="0">
                <a:solidFill>
                  <a:srgbClr val="161616"/>
                </a:solidFill>
                <a:latin typeface="Century Gothic" pitchFamily="34" charset="0"/>
                <a:ea typeface="華康儷中黑" pitchFamily="49" charset="-120"/>
              </a:rPr>
              <a:t>Credited Residual Income</a:t>
            </a:r>
          </a:p>
          <a:p>
            <a:pPr marL="285750" indent="-285750">
              <a:buFont typeface="Arial"/>
              <a:buChar char="•"/>
            </a:pPr>
            <a:r>
              <a:rPr lang="en-US" sz="1550" dirty="0">
                <a:solidFill>
                  <a:srgbClr val="161616"/>
                </a:solidFill>
                <a:latin typeface="Century Gothic" pitchFamily="34" charset="0"/>
                <a:ea typeface="華康儷中黑" pitchFamily="49" charset="-120"/>
              </a:rPr>
              <a:t>You make $ on Distribution thread</a:t>
            </a:r>
          </a:p>
          <a:p>
            <a:pPr marL="285750" indent="-285750">
              <a:buFont typeface="Arial"/>
              <a:buChar char="•"/>
            </a:pPr>
            <a:r>
              <a:rPr lang="en-US" sz="1550" dirty="0">
                <a:solidFill>
                  <a:srgbClr val="161616"/>
                </a:solidFill>
                <a:latin typeface="Century Gothic" pitchFamily="34" charset="0"/>
                <a:ea typeface="華康儷中黑" pitchFamily="49" charset="-120"/>
              </a:rPr>
              <a:t>No reduction </a:t>
            </a:r>
            <a:r>
              <a:rPr lang="en-US" sz="1550" dirty="0" smtClean="0">
                <a:solidFill>
                  <a:srgbClr val="161616"/>
                </a:solidFill>
                <a:latin typeface="Century Gothic" pitchFamily="34" charset="0"/>
                <a:ea typeface="華康儷中黑" pitchFamily="49" charset="-120"/>
              </a:rPr>
              <a:t>in </a:t>
            </a:r>
            <a:r>
              <a:rPr lang="en-US" sz="1550" dirty="0">
                <a:solidFill>
                  <a:srgbClr val="161616"/>
                </a:solidFill>
                <a:latin typeface="Century Gothic" pitchFamily="34" charset="0"/>
                <a:ea typeface="華康儷中黑" pitchFamily="49" charset="-120"/>
              </a:rPr>
              <a:t>profit to others</a:t>
            </a:r>
          </a:p>
        </p:txBody>
      </p:sp>
      <p:sp>
        <p:nvSpPr>
          <p:cNvPr id="32" name="TextBox 31"/>
          <p:cNvSpPr txBox="1"/>
          <p:nvPr/>
        </p:nvSpPr>
        <p:spPr>
          <a:xfrm>
            <a:off x="0" y="1843207"/>
            <a:ext cx="3962400" cy="1661993"/>
          </a:xfrm>
          <a:prstGeom prst="rect">
            <a:avLst/>
          </a:prstGeom>
          <a:noFill/>
        </p:spPr>
        <p:txBody>
          <a:bodyPr wrap="square" rtlCol="0">
            <a:spAutoFit/>
          </a:bodyPr>
          <a:lstStyle/>
          <a:p>
            <a:r>
              <a:rPr lang="zh-TW" altLang="en-US" sz="1700" dirty="0" smtClean="0">
                <a:solidFill>
                  <a:srgbClr val="161616"/>
                </a:solidFill>
                <a:latin typeface="Century Gothic" pitchFamily="34" charset="0"/>
                <a:ea typeface="華康儷中黑" pitchFamily="49" charset="-120"/>
              </a:rPr>
              <a:t>每個</a:t>
            </a:r>
            <a:r>
              <a:rPr lang="en-US" altLang="zh-TW" sz="1700" dirty="0" smtClean="0">
                <a:solidFill>
                  <a:srgbClr val="161616"/>
                </a:solidFill>
                <a:latin typeface="Century Gothic" pitchFamily="34" charset="0"/>
                <a:ea typeface="華康儷中黑" pitchFamily="49" charset="-120"/>
              </a:rPr>
              <a:t>SHOP.COM</a:t>
            </a:r>
            <a:r>
              <a:rPr lang="zh-TW" altLang="en-US" sz="1700" dirty="0" smtClean="0">
                <a:solidFill>
                  <a:srgbClr val="161616"/>
                </a:solidFill>
                <a:latin typeface="Century Gothic" pitchFamily="34" charset="0"/>
                <a:ea typeface="華康儷中黑" pitchFamily="49" charset="-120"/>
              </a:rPr>
              <a:t>網站擁有人</a:t>
            </a:r>
            <a:r>
              <a:rPr lang="en-US" altLang="zh-TW" sz="1700" dirty="0" smtClean="0">
                <a:solidFill>
                  <a:srgbClr val="161616"/>
                </a:solidFill>
                <a:latin typeface="Century Gothic" pitchFamily="34" charset="0"/>
                <a:ea typeface="華康儷中黑" pitchFamily="49" charset="-120"/>
              </a:rPr>
              <a:t>(UFO)</a:t>
            </a:r>
            <a:r>
              <a:rPr lang="zh-TW" altLang="en-US" sz="1700" dirty="0" smtClean="0">
                <a:solidFill>
                  <a:srgbClr val="161616"/>
                </a:solidFill>
                <a:latin typeface="Century Gothic" pitchFamily="34" charset="0"/>
                <a:ea typeface="華康儷中黑" pitchFamily="49" charset="-120"/>
              </a:rPr>
              <a:t>享有：</a:t>
            </a:r>
            <a:endParaRPr lang="en-US" altLang="zh-TW" sz="1700" dirty="0" smtClean="0">
              <a:solidFill>
                <a:srgbClr val="161616"/>
              </a:solidFill>
              <a:latin typeface="Century Gothic" pitchFamily="34" charset="0"/>
              <a:ea typeface="華康儷中黑" pitchFamily="49" charset="-120"/>
            </a:endParaRPr>
          </a:p>
          <a:p>
            <a:pPr marL="285750" indent="-285750">
              <a:buFont typeface="Arial"/>
              <a:buChar char="•"/>
            </a:pPr>
            <a:r>
              <a:rPr lang="zh-TW" altLang="en-US" sz="1700" dirty="0" smtClean="0">
                <a:solidFill>
                  <a:srgbClr val="161616"/>
                </a:solidFill>
                <a:latin typeface="Century Gothic" pitchFamily="34" charset="0"/>
                <a:ea typeface="華康儷中黑" pitchFamily="49" charset="-120"/>
              </a:rPr>
              <a:t>顧客經篩選 </a:t>
            </a:r>
            <a:r>
              <a:rPr lang="en-US" altLang="zh-TW" sz="1700" dirty="0" smtClean="0">
                <a:solidFill>
                  <a:srgbClr val="161616"/>
                </a:solidFill>
                <a:latin typeface="Century Gothic" pitchFamily="34" charset="0"/>
                <a:ea typeface="華康儷中黑" pitchFamily="49" charset="-120"/>
              </a:rPr>
              <a:t>+ </a:t>
            </a:r>
            <a:r>
              <a:rPr lang="zh-TW" altLang="en-US" sz="1700" dirty="0" smtClean="0">
                <a:solidFill>
                  <a:srgbClr val="161616"/>
                </a:solidFill>
                <a:latin typeface="Century Gothic" pitchFamily="34" charset="0"/>
                <a:ea typeface="華康儷中黑" pitchFamily="49" charset="-120"/>
              </a:rPr>
              <a:t>受保障</a:t>
            </a:r>
            <a:endParaRPr lang="en-US" altLang="zh-TW" sz="1700" dirty="0" smtClean="0">
              <a:solidFill>
                <a:srgbClr val="161616"/>
              </a:solidFill>
              <a:latin typeface="Century Gothic" pitchFamily="34" charset="0"/>
              <a:ea typeface="華康儷中黑" pitchFamily="49" charset="-120"/>
            </a:endParaRPr>
          </a:p>
          <a:p>
            <a:pPr marL="285750" indent="-285750">
              <a:buFont typeface="Arial"/>
              <a:buChar char="•"/>
            </a:pPr>
            <a:r>
              <a:rPr lang="zh-TW" altLang="en-US" sz="1700" dirty="0" smtClean="0">
                <a:solidFill>
                  <a:srgbClr val="161616"/>
                </a:solidFill>
                <a:latin typeface="Century Gothic" pitchFamily="34" charset="0"/>
                <a:ea typeface="華康儷中黑" pitchFamily="49" charset="-120"/>
              </a:rPr>
              <a:t>顧客個人檔案、記錄、追蹤</a:t>
            </a:r>
            <a:endParaRPr lang="en-US" altLang="zh-TW" sz="1700" dirty="0" smtClean="0">
              <a:solidFill>
                <a:srgbClr val="161616"/>
              </a:solidFill>
              <a:latin typeface="Century Gothic" pitchFamily="34" charset="0"/>
              <a:ea typeface="華康儷中黑" pitchFamily="49" charset="-120"/>
            </a:endParaRPr>
          </a:p>
          <a:p>
            <a:pPr marL="285750" indent="-285750">
              <a:buFont typeface="Arial"/>
              <a:buChar char="•"/>
            </a:pPr>
            <a:r>
              <a:rPr lang="zh-TW" altLang="en-US" sz="1700" dirty="0" smtClean="0">
                <a:solidFill>
                  <a:srgbClr val="161616"/>
                </a:solidFill>
                <a:latin typeface="Century Gothic" pitchFamily="34" charset="0"/>
                <a:ea typeface="華康儷中黑" pitchFamily="49" charset="-120"/>
              </a:rPr>
              <a:t>顧客為</a:t>
            </a:r>
            <a:r>
              <a:rPr lang="en-US" altLang="zh-TW" sz="1700" dirty="0" smtClean="0">
                <a:solidFill>
                  <a:srgbClr val="161616"/>
                </a:solidFill>
                <a:latin typeface="Century Gothic" pitchFamily="34" charset="0"/>
                <a:ea typeface="華康儷中黑" pitchFamily="49" charset="-120"/>
              </a:rPr>
              <a:t>UFO</a:t>
            </a:r>
            <a:r>
              <a:rPr lang="zh-TW" altLang="en-US" sz="1700" dirty="0" smtClean="0">
                <a:solidFill>
                  <a:srgbClr val="161616"/>
                </a:solidFill>
                <a:latin typeface="Century Gothic" pitchFamily="34" charset="0"/>
                <a:ea typeface="華康儷中黑" pitchFamily="49" charset="-120"/>
              </a:rPr>
              <a:t>所有</a:t>
            </a:r>
            <a:endParaRPr lang="en-US" altLang="zh-TW" sz="1700" dirty="0" smtClean="0">
              <a:solidFill>
                <a:srgbClr val="161616"/>
              </a:solidFill>
              <a:latin typeface="Century Gothic" pitchFamily="34" charset="0"/>
              <a:ea typeface="華康儷中黑" pitchFamily="49" charset="-120"/>
            </a:endParaRPr>
          </a:p>
          <a:p>
            <a:pPr marL="285750" indent="-285750">
              <a:buFont typeface="Arial"/>
              <a:buChar char="•"/>
            </a:pPr>
            <a:r>
              <a:rPr lang="zh-TW" altLang="en-US" sz="1700" dirty="0" smtClean="0">
                <a:solidFill>
                  <a:srgbClr val="161616"/>
                </a:solidFill>
                <a:latin typeface="Century Gothic" pitchFamily="34" charset="0"/>
                <a:ea typeface="華康儷中黑" pitchFamily="49" charset="-120"/>
              </a:rPr>
              <a:t>使用所有後台辦公室功能</a:t>
            </a:r>
            <a:endParaRPr lang="en-US" altLang="zh-TW" sz="1700" dirty="0" smtClean="0">
              <a:solidFill>
                <a:srgbClr val="161616"/>
              </a:solidFill>
              <a:latin typeface="Century Gothic" pitchFamily="34" charset="0"/>
              <a:ea typeface="華康儷中黑" pitchFamily="49" charset="-120"/>
            </a:endParaRPr>
          </a:p>
          <a:p>
            <a:endParaRPr lang="zh-TW" altLang="en-US" sz="1700" dirty="0">
              <a:latin typeface="Century Gothic" pitchFamily="34" charset="0"/>
              <a:ea typeface="華康儷中黑" pitchFamily="49" charset="-120"/>
            </a:endParaRPr>
          </a:p>
        </p:txBody>
      </p:sp>
      <p:sp>
        <p:nvSpPr>
          <p:cNvPr id="39" name="TextBox 38"/>
          <p:cNvSpPr txBox="1"/>
          <p:nvPr/>
        </p:nvSpPr>
        <p:spPr>
          <a:xfrm>
            <a:off x="5943600" y="1330657"/>
            <a:ext cx="3276600" cy="1869743"/>
          </a:xfrm>
          <a:prstGeom prst="rect">
            <a:avLst/>
          </a:prstGeom>
          <a:noFill/>
        </p:spPr>
        <p:txBody>
          <a:bodyPr wrap="square" rtlCol="0">
            <a:spAutoFit/>
          </a:bodyPr>
          <a:lstStyle/>
          <a:p>
            <a:r>
              <a:rPr lang="zh-TW" altLang="en-US" sz="1650" dirty="0" smtClean="0">
                <a:solidFill>
                  <a:srgbClr val="161616"/>
                </a:solidFill>
                <a:latin typeface="Century Gothic" pitchFamily="34" charset="0"/>
                <a:ea typeface="華康儷中黑" pitchFamily="49" charset="-120"/>
              </a:rPr>
              <a:t>垂直行銷</a:t>
            </a:r>
            <a:endParaRPr lang="en-US" altLang="zh-TW" sz="1650" dirty="0" smtClean="0">
              <a:solidFill>
                <a:srgbClr val="161616"/>
              </a:solidFill>
              <a:latin typeface="Century Gothic" pitchFamily="34" charset="0"/>
              <a:ea typeface="華康儷中黑" pitchFamily="49" charset="-120"/>
            </a:endParaRPr>
          </a:p>
          <a:p>
            <a:pPr marL="285750" indent="-285750">
              <a:buFont typeface="Arial"/>
              <a:buChar char="•"/>
            </a:pPr>
            <a:r>
              <a:rPr lang="zh-TW" altLang="en-US" sz="1650" dirty="0" smtClean="0">
                <a:solidFill>
                  <a:srgbClr val="161616"/>
                </a:solidFill>
                <a:latin typeface="Century Gothic" pitchFamily="34" charset="0"/>
                <a:ea typeface="華康儷中黑" pitchFamily="49" charset="-120"/>
              </a:rPr>
              <a:t>無需僱用人員運作</a:t>
            </a:r>
            <a:endParaRPr lang="en-US" altLang="zh-TW" sz="1650" dirty="0" smtClean="0">
              <a:solidFill>
                <a:srgbClr val="161616"/>
              </a:solidFill>
              <a:latin typeface="Century Gothic" pitchFamily="34" charset="0"/>
              <a:ea typeface="華康儷中黑" pitchFamily="49" charset="-120"/>
            </a:endParaRPr>
          </a:p>
          <a:p>
            <a:pPr marL="285750" indent="-285750">
              <a:buFont typeface="Arial"/>
              <a:buChar char="•"/>
            </a:pPr>
            <a:r>
              <a:rPr lang="zh-TW" altLang="en-US" sz="1650" dirty="0" smtClean="0">
                <a:solidFill>
                  <a:srgbClr val="161616"/>
                </a:solidFill>
                <a:latin typeface="Century Gothic" pitchFamily="34" charset="0"/>
                <a:ea typeface="華康儷中黑" pitchFamily="49" charset="-120"/>
              </a:rPr>
              <a:t>透過其他事業經營者擴大分銷</a:t>
            </a:r>
            <a:endParaRPr lang="en-US" altLang="zh-TW" sz="1650" dirty="0" smtClean="0">
              <a:solidFill>
                <a:srgbClr val="161616"/>
              </a:solidFill>
              <a:latin typeface="Century Gothic" pitchFamily="34" charset="0"/>
              <a:ea typeface="華康儷中黑" pitchFamily="49" charset="-120"/>
            </a:endParaRPr>
          </a:p>
          <a:p>
            <a:pPr marL="285750" indent="-285750">
              <a:buFont typeface="Arial"/>
              <a:buChar char="•"/>
            </a:pPr>
            <a:r>
              <a:rPr lang="zh-TW" altLang="en-US" sz="1650" dirty="0" smtClean="0">
                <a:solidFill>
                  <a:srgbClr val="161616"/>
                </a:solidFill>
                <a:latin typeface="Century Gothic" pitchFamily="34" charset="0"/>
                <a:ea typeface="華康儷中黑" pitchFamily="49" charset="-120"/>
              </a:rPr>
              <a:t>賺取永續收入</a:t>
            </a:r>
            <a:endParaRPr lang="en-US" altLang="zh-TW" sz="1650" dirty="0" smtClean="0">
              <a:solidFill>
                <a:srgbClr val="161616"/>
              </a:solidFill>
              <a:latin typeface="Century Gothic" pitchFamily="34" charset="0"/>
              <a:ea typeface="華康儷中黑" pitchFamily="49" charset="-120"/>
            </a:endParaRPr>
          </a:p>
          <a:p>
            <a:pPr marL="285750" indent="-285750">
              <a:buFont typeface="Arial"/>
              <a:buChar char="•"/>
            </a:pPr>
            <a:r>
              <a:rPr lang="zh-TW" altLang="en-US" sz="1650" dirty="0" smtClean="0">
                <a:solidFill>
                  <a:srgbClr val="161616"/>
                </a:solidFill>
                <a:latin typeface="Century Gothic" pitchFamily="34" charset="0"/>
                <a:ea typeface="華康儷中黑" pitchFamily="49" charset="-120"/>
              </a:rPr>
              <a:t>你透過分銷賺</a:t>
            </a:r>
            <a:r>
              <a:rPr lang="en-US" altLang="zh-TW" sz="1650" dirty="0" smtClean="0">
                <a:solidFill>
                  <a:srgbClr val="161616"/>
                </a:solidFill>
                <a:latin typeface="Century Gothic" pitchFamily="34" charset="0"/>
                <a:ea typeface="華康儷中黑" pitchFamily="49" charset="-120"/>
              </a:rPr>
              <a:t>$</a:t>
            </a:r>
          </a:p>
          <a:p>
            <a:pPr marL="285750" indent="-285750">
              <a:buFont typeface="Arial"/>
              <a:buChar char="•"/>
            </a:pPr>
            <a:r>
              <a:rPr lang="zh-TW" altLang="en-US" sz="1650" dirty="0" smtClean="0">
                <a:solidFill>
                  <a:srgbClr val="161616"/>
                </a:solidFill>
                <a:latin typeface="Century Gothic" pitchFamily="34" charset="0"/>
                <a:ea typeface="華康儷中黑" pitchFamily="49" charset="-120"/>
              </a:rPr>
              <a:t>不會分薄他人利潤</a:t>
            </a:r>
            <a:endParaRPr lang="en-US" altLang="zh-TW" sz="1650" dirty="0" smtClean="0">
              <a:solidFill>
                <a:srgbClr val="161616"/>
              </a:solidFill>
              <a:latin typeface="Century Gothic" pitchFamily="34" charset="0"/>
              <a:ea typeface="華康儷中黑" pitchFamily="49" charset="-120"/>
            </a:endParaRPr>
          </a:p>
          <a:p>
            <a:endParaRPr lang="zh-TW" altLang="en-US" sz="1650" dirty="0">
              <a:latin typeface="Century Gothic" pitchFamily="34" charset="0"/>
              <a:ea typeface="華康儷中黑" pitchFamily="49" charset="-120"/>
            </a:endParaRPr>
          </a:p>
        </p:txBody>
      </p:sp>
    </p:spTree>
    <p:extLst>
      <p:ext uri="{BB962C8B-B14F-4D97-AF65-F5344CB8AC3E}">
        <p14:creationId xmlns:p14="http://schemas.microsoft.com/office/powerpoint/2010/main" xmlns="" val="21711338"/>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10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1000"/>
                                        <p:tgtEl>
                                          <p:spTgt spid="18"/>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childTnLst>
                          </p:cTn>
                        </p:par>
                        <p:par>
                          <p:cTn id="32" fill="hold">
                            <p:stCondLst>
                              <p:cond delay="2500"/>
                            </p:stCondLst>
                            <p:childTnLst>
                              <p:par>
                                <p:cTn id="33" presetID="10" presetClass="entr" presetSubtype="0" fill="hold" grpId="0"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500"/>
                                        <p:tgtEl>
                                          <p:spTgt spid="27"/>
                                        </p:tgtEl>
                                      </p:cBhvr>
                                    </p:animEffect>
                                  </p:childTnLst>
                                </p:cTn>
                              </p:par>
                            </p:childTnLst>
                          </p:cTn>
                        </p:par>
                        <p:par>
                          <p:cTn id="39" fill="hold">
                            <p:stCondLst>
                              <p:cond delay="3000"/>
                            </p:stCondLst>
                            <p:childTnLst>
                              <p:par>
                                <p:cTn id="40" presetID="10" presetClass="entr" presetSubtype="0" fill="hold" grpId="0" nodeType="after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fade">
                                      <p:cBhvr>
                                        <p:cTn id="47" dur="500"/>
                                        <p:tgtEl>
                                          <p:spTgt spid="3"/>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fade">
                                      <p:cBhvr>
                                        <p:cTn id="50" dur="500"/>
                                        <p:tgtEl>
                                          <p:spTgt spid="32"/>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8"/>
                                        </p:tgtEl>
                                        <p:attrNameLst>
                                          <p:attrName>style.visibility</p:attrName>
                                        </p:attrNameLst>
                                      </p:cBhvr>
                                      <p:to>
                                        <p:strVal val="visible"/>
                                      </p:to>
                                    </p:set>
                                    <p:animEffect transition="in" filter="fade">
                                      <p:cBhvr>
                                        <p:cTn id="53" dur="500"/>
                                        <p:tgtEl>
                                          <p:spTgt spid="38"/>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fade">
                                      <p:cBhvr>
                                        <p:cTn id="5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p:bldP spid="21" grpId="0"/>
      <p:bldP spid="22" grpId="0"/>
      <p:bldP spid="23" grpId="0"/>
      <p:bldP spid="24" grpId="0"/>
      <p:bldP spid="25" grpId="0"/>
      <p:bldP spid="26" grpId="0"/>
      <p:bldP spid="27" grpId="0"/>
      <p:bldP spid="3" grpId="0"/>
      <p:bldP spid="38" grpId="0"/>
      <p:bldP spid="32" grpId="0"/>
      <p:bldP spid="3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590410" y="1004860"/>
            <a:ext cx="6054988" cy="1998896"/>
          </a:xfrm>
          <a:prstGeom prst="rect">
            <a:avLst/>
          </a:prstGeom>
        </p:spPr>
      </p:pic>
      <p:pic>
        <p:nvPicPr>
          <p:cNvPr id="7" name="Picture 6" descr="ShopBuddy.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978400" y="3581400"/>
            <a:ext cx="3657600" cy="2743200"/>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84048" y="368243"/>
            <a:ext cx="8395032" cy="680903"/>
          </a:xfrm>
          <a:prstGeom prst="rect">
            <a:avLst/>
          </a:prstGeom>
        </p:spPr>
      </p:pic>
      <p:sp>
        <p:nvSpPr>
          <p:cNvPr id="16" name="TextBox 15"/>
          <p:cNvSpPr txBox="1"/>
          <p:nvPr/>
        </p:nvSpPr>
        <p:spPr>
          <a:xfrm>
            <a:off x="5003800" y="6096000"/>
            <a:ext cx="3606800" cy="369332"/>
          </a:xfrm>
          <a:prstGeom prst="rect">
            <a:avLst/>
          </a:prstGeom>
          <a:noFill/>
        </p:spPr>
        <p:txBody>
          <a:bodyPr wrap="square" rtlCol="0">
            <a:spAutoFit/>
          </a:bodyPr>
          <a:lstStyle/>
          <a:p>
            <a:pPr algn="ctr" defTabSz="457200"/>
            <a:r>
              <a:rPr lang="en-US" b="1" dirty="0">
                <a:solidFill>
                  <a:srgbClr val="00203F"/>
                </a:solidFill>
                <a:latin typeface="Trebuchet MS"/>
                <a:cs typeface="Trebuchet MS"/>
              </a:rPr>
              <a:t>ShopBuddy</a:t>
            </a:r>
          </a:p>
        </p:txBody>
      </p:sp>
      <p:pic>
        <p:nvPicPr>
          <p:cNvPr id="13" name="Picture 4"/>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bwMode="auto">
          <a:xfrm>
            <a:off x="1780917" y="3867103"/>
            <a:ext cx="1283267" cy="24757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5" descr="Iphone6.png"/>
          <p:cNvPicPr>
            <a:picLocks noChangeAspect="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29450" y="3852506"/>
            <a:ext cx="1284388" cy="2477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8"/>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bwMode="auto">
          <a:xfrm>
            <a:off x="3498561" y="3862483"/>
            <a:ext cx="1284388" cy="247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TextBox 3"/>
          <p:cNvSpPr txBox="1">
            <a:spLocks noChangeArrowheads="1"/>
          </p:cNvSpPr>
          <p:nvPr/>
        </p:nvSpPr>
        <p:spPr bwMode="auto">
          <a:xfrm>
            <a:off x="1884587" y="6112079"/>
            <a:ext cx="1075927"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a:r>
              <a:rPr lang="zh-TW" altLang="en-US" sz="1400" dirty="0" smtClean="0">
                <a:solidFill>
                  <a:srgbClr val="042555"/>
                </a:solidFill>
                <a:latin typeface="華康儷中黑" pitchFamily="49" charset="-120"/>
                <a:ea typeface="華康儷中黑" pitchFamily="49" charset="-120"/>
                <a:cs typeface="Trebuchet MS"/>
              </a:rPr>
              <a:t>流動網站</a:t>
            </a:r>
            <a:endParaRPr lang="en-US" sz="1400" b="1" dirty="0" smtClean="0">
              <a:solidFill>
                <a:srgbClr val="042555"/>
              </a:solidFill>
              <a:latin typeface="Trebuchet MS"/>
              <a:cs typeface="Trebuchet MS"/>
            </a:endParaRPr>
          </a:p>
          <a:p>
            <a:pPr algn="ctr" defTabSz="457200"/>
            <a:r>
              <a:rPr lang="en-US" sz="1400" b="1" dirty="0" smtClean="0">
                <a:solidFill>
                  <a:srgbClr val="042555"/>
                </a:solidFill>
                <a:latin typeface="Trebuchet MS"/>
                <a:cs typeface="Trebuchet MS"/>
              </a:rPr>
              <a:t>Mobile </a:t>
            </a:r>
            <a:r>
              <a:rPr lang="en-US" sz="1400" b="1" dirty="0">
                <a:solidFill>
                  <a:srgbClr val="042555"/>
                </a:solidFill>
                <a:latin typeface="Trebuchet MS"/>
                <a:cs typeface="Trebuchet MS"/>
              </a:rPr>
              <a:t>Site</a:t>
            </a:r>
          </a:p>
        </p:txBody>
      </p:sp>
      <p:sp>
        <p:nvSpPr>
          <p:cNvPr id="19" name="TextBox 15"/>
          <p:cNvSpPr txBox="1">
            <a:spLocks noChangeArrowheads="1"/>
          </p:cNvSpPr>
          <p:nvPr/>
        </p:nvSpPr>
        <p:spPr bwMode="auto">
          <a:xfrm>
            <a:off x="0" y="6098020"/>
            <a:ext cx="1543288"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a:r>
              <a:rPr lang="zh-TW" altLang="en-US" sz="1400" dirty="0" smtClean="0">
                <a:solidFill>
                  <a:srgbClr val="042555"/>
                </a:solidFill>
                <a:latin typeface="華康儷中黑" pitchFamily="49" charset="-120"/>
                <a:ea typeface="華康儷中黑" pitchFamily="49" charset="-120"/>
                <a:cs typeface="Trebuchet MS"/>
              </a:rPr>
              <a:t>條碼掃瞄</a:t>
            </a:r>
            <a:endParaRPr lang="en-US" sz="1400" b="1" dirty="0" smtClean="0">
              <a:solidFill>
                <a:srgbClr val="042555"/>
              </a:solidFill>
              <a:latin typeface="Trebuchet MS"/>
              <a:cs typeface="Trebuchet MS"/>
            </a:endParaRPr>
          </a:p>
          <a:p>
            <a:pPr algn="ctr" defTabSz="457200"/>
            <a:r>
              <a:rPr lang="en-US" sz="1400" b="1" dirty="0" smtClean="0">
                <a:solidFill>
                  <a:srgbClr val="042555"/>
                </a:solidFill>
                <a:latin typeface="Trebuchet MS"/>
                <a:cs typeface="Trebuchet MS"/>
              </a:rPr>
              <a:t>Barcode</a:t>
            </a:r>
            <a:endParaRPr lang="en-US" sz="1400" b="1" dirty="0">
              <a:solidFill>
                <a:srgbClr val="042555"/>
              </a:solidFill>
              <a:latin typeface="Trebuchet MS"/>
              <a:cs typeface="Trebuchet MS"/>
            </a:endParaRPr>
          </a:p>
          <a:p>
            <a:pPr algn="ctr" defTabSz="457200"/>
            <a:r>
              <a:rPr lang="en-US" sz="1400" b="1" dirty="0">
                <a:solidFill>
                  <a:srgbClr val="042555"/>
                </a:solidFill>
                <a:latin typeface="Trebuchet MS"/>
                <a:cs typeface="Trebuchet MS"/>
              </a:rPr>
              <a:t>Scanning</a:t>
            </a:r>
          </a:p>
        </p:txBody>
      </p:sp>
      <p:sp>
        <p:nvSpPr>
          <p:cNvPr id="23" name="TextBox 22"/>
          <p:cNvSpPr txBox="1"/>
          <p:nvPr/>
        </p:nvSpPr>
        <p:spPr>
          <a:xfrm>
            <a:off x="304921" y="3239869"/>
            <a:ext cx="4325085" cy="646331"/>
          </a:xfrm>
          <a:prstGeom prst="rect">
            <a:avLst/>
          </a:prstGeom>
          <a:noFill/>
        </p:spPr>
        <p:txBody>
          <a:bodyPr wrap="square" rtlCol="0">
            <a:spAutoFit/>
          </a:bodyPr>
          <a:lstStyle/>
          <a:p>
            <a:pPr algn="ctr" defTabSz="457200"/>
            <a:r>
              <a:rPr lang="zh-TW" altLang="en-US" dirty="0" smtClean="0">
                <a:solidFill>
                  <a:srgbClr val="042555"/>
                </a:solidFill>
                <a:latin typeface="華康儷中黑" pitchFamily="49" charset="-120"/>
                <a:ea typeface="華康儷中黑" pitchFamily="49" charset="-120"/>
                <a:cs typeface="Trebuchet MS"/>
              </a:rPr>
              <a:t>流動科技</a:t>
            </a:r>
            <a:endParaRPr lang="en-US" dirty="0" smtClean="0">
              <a:solidFill>
                <a:srgbClr val="042555"/>
              </a:solidFill>
              <a:latin typeface="華康儷中黑" pitchFamily="49" charset="-120"/>
              <a:ea typeface="華康儷中黑" pitchFamily="49" charset="-120"/>
              <a:cs typeface="Trebuchet MS"/>
            </a:endParaRPr>
          </a:p>
          <a:p>
            <a:pPr algn="ctr" defTabSz="457200"/>
            <a:r>
              <a:rPr lang="en-US" b="1" dirty="0" smtClean="0">
                <a:solidFill>
                  <a:srgbClr val="042555"/>
                </a:solidFill>
                <a:latin typeface="Trebuchet MS"/>
                <a:cs typeface="Trebuchet MS"/>
              </a:rPr>
              <a:t>Mobile </a:t>
            </a:r>
            <a:r>
              <a:rPr lang="en-US" b="1" dirty="0">
                <a:solidFill>
                  <a:srgbClr val="042555"/>
                </a:solidFill>
                <a:latin typeface="Trebuchet MS"/>
                <a:cs typeface="Trebuchet MS"/>
              </a:rPr>
              <a:t>technology</a:t>
            </a:r>
          </a:p>
        </p:txBody>
      </p:sp>
      <p:sp>
        <p:nvSpPr>
          <p:cNvPr id="20" name="TextBox 3"/>
          <p:cNvSpPr txBox="1">
            <a:spLocks noChangeArrowheads="1"/>
          </p:cNvSpPr>
          <p:nvPr/>
        </p:nvSpPr>
        <p:spPr bwMode="auto">
          <a:xfrm>
            <a:off x="3498561" y="6098020"/>
            <a:ext cx="1470667"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a:r>
              <a:rPr lang="zh-TW" altLang="en-US" sz="1400" dirty="0" smtClean="0">
                <a:solidFill>
                  <a:srgbClr val="042555"/>
                </a:solidFill>
                <a:latin typeface="華康儷中黑" pitchFamily="49" charset="-120"/>
                <a:ea typeface="華康儷中黑" pitchFamily="49" charset="-120"/>
                <a:cs typeface="Trebuchet MS"/>
              </a:rPr>
              <a:t>產品資訊</a:t>
            </a:r>
            <a:endParaRPr lang="en-US" sz="1400" b="1" dirty="0" smtClean="0">
              <a:solidFill>
                <a:srgbClr val="042555"/>
              </a:solidFill>
              <a:latin typeface="Trebuchet MS"/>
              <a:cs typeface="Trebuchet MS"/>
            </a:endParaRPr>
          </a:p>
          <a:p>
            <a:pPr algn="ctr" defTabSz="457200"/>
            <a:r>
              <a:rPr lang="en-US" sz="1400" b="1" dirty="0" smtClean="0">
                <a:solidFill>
                  <a:srgbClr val="042555"/>
                </a:solidFill>
                <a:latin typeface="Trebuchet MS"/>
                <a:cs typeface="Trebuchet MS"/>
              </a:rPr>
              <a:t>Product</a:t>
            </a:r>
            <a:endParaRPr lang="en-US" sz="1400" b="1" dirty="0">
              <a:solidFill>
                <a:srgbClr val="042555"/>
              </a:solidFill>
              <a:latin typeface="Trebuchet MS"/>
              <a:cs typeface="Trebuchet MS"/>
            </a:endParaRPr>
          </a:p>
          <a:p>
            <a:pPr algn="ctr" defTabSz="457200"/>
            <a:r>
              <a:rPr lang="en-US" sz="1400" b="1" dirty="0">
                <a:solidFill>
                  <a:srgbClr val="042555"/>
                </a:solidFill>
                <a:latin typeface="Trebuchet MS"/>
                <a:cs typeface="Trebuchet MS"/>
              </a:rPr>
              <a:t>Information</a:t>
            </a:r>
          </a:p>
          <a:p>
            <a:pPr algn="ctr" defTabSz="457200"/>
            <a:endParaRPr lang="en-US" sz="1400" b="1" dirty="0">
              <a:solidFill>
                <a:srgbClr val="042555"/>
              </a:solidFill>
              <a:latin typeface="Trebuchet MS"/>
              <a:cs typeface="Trebuchet MS"/>
            </a:endParaRPr>
          </a:p>
        </p:txBody>
      </p:sp>
      <p:sp>
        <p:nvSpPr>
          <p:cNvPr id="15" name="TextBox 14"/>
          <p:cNvSpPr txBox="1"/>
          <p:nvPr/>
        </p:nvSpPr>
        <p:spPr>
          <a:xfrm>
            <a:off x="4782949" y="3002844"/>
            <a:ext cx="3606800" cy="646331"/>
          </a:xfrm>
          <a:prstGeom prst="rect">
            <a:avLst/>
          </a:prstGeom>
          <a:noFill/>
        </p:spPr>
        <p:txBody>
          <a:bodyPr wrap="square" rtlCol="0">
            <a:spAutoFit/>
          </a:bodyPr>
          <a:lstStyle/>
          <a:p>
            <a:pPr algn="ctr" defTabSz="457200"/>
            <a:r>
              <a:rPr lang="zh-TW" altLang="en-US" smtClean="0">
                <a:solidFill>
                  <a:srgbClr val="042555"/>
                </a:solidFill>
                <a:latin typeface="華康儷中黑" pitchFamily="49" charset="-120"/>
                <a:ea typeface="華康儷中黑" pitchFamily="49" charset="-120"/>
                <a:cs typeface="Trebuchet MS"/>
              </a:rPr>
              <a:t>家居顧問</a:t>
            </a:r>
            <a:endParaRPr lang="en-US" b="1" dirty="0" smtClean="0">
              <a:solidFill>
                <a:srgbClr val="00203F"/>
              </a:solidFill>
              <a:latin typeface="Trebuchet MS"/>
              <a:cs typeface="Trebuchet MS"/>
            </a:endParaRPr>
          </a:p>
          <a:p>
            <a:pPr algn="ctr" defTabSz="457200"/>
            <a:r>
              <a:rPr lang="en-US" b="1" dirty="0" smtClean="0">
                <a:solidFill>
                  <a:srgbClr val="00203F"/>
                </a:solidFill>
                <a:latin typeface="Trebuchet MS"/>
                <a:cs typeface="Trebuchet MS"/>
              </a:rPr>
              <a:t>Home </a:t>
            </a:r>
            <a:r>
              <a:rPr lang="en-US" b="1" dirty="0">
                <a:solidFill>
                  <a:srgbClr val="00203F"/>
                </a:solidFill>
                <a:latin typeface="Trebuchet MS"/>
                <a:cs typeface="Trebuchet MS"/>
              </a:rPr>
              <a:t>Advisor</a:t>
            </a:r>
          </a:p>
        </p:txBody>
      </p:sp>
      <p:sp>
        <p:nvSpPr>
          <p:cNvPr id="21" name="TextBox 20"/>
          <p:cNvSpPr txBox="1"/>
          <p:nvPr/>
        </p:nvSpPr>
        <p:spPr>
          <a:xfrm>
            <a:off x="1577622" y="2565399"/>
            <a:ext cx="3200400" cy="369332"/>
          </a:xfrm>
          <a:prstGeom prst="rect">
            <a:avLst/>
          </a:prstGeom>
          <a:noFill/>
        </p:spPr>
        <p:txBody>
          <a:bodyPr wrap="square" rtlCol="0">
            <a:spAutoFit/>
          </a:bodyPr>
          <a:lstStyle/>
          <a:p>
            <a:r>
              <a:rPr lang="zh-TW" altLang="en-US" smtClean="0">
                <a:solidFill>
                  <a:srgbClr val="0E527C"/>
                </a:solidFill>
                <a:latin typeface="華康儷中黑" pitchFamily="49" charset="-120"/>
                <a:ea typeface="華康儷中黑" pitchFamily="49" charset="-120"/>
                <a:cs typeface="Trebuchet MS"/>
              </a:rPr>
              <a:t>轉消費為收入</a:t>
            </a:r>
            <a:endParaRPr lang="en-US" altLang="zh-TW" b="1" dirty="0" smtClean="0">
              <a:solidFill>
                <a:srgbClr val="0E527C"/>
              </a:solidFill>
              <a:latin typeface="Trebuchet MS"/>
              <a:cs typeface="Trebuchet MS"/>
            </a:endParaRPr>
          </a:p>
        </p:txBody>
      </p:sp>
      <p:sp>
        <p:nvSpPr>
          <p:cNvPr id="22" name="TextBox 21"/>
          <p:cNvSpPr txBox="1"/>
          <p:nvPr/>
        </p:nvSpPr>
        <p:spPr>
          <a:xfrm>
            <a:off x="4481688" y="364341"/>
            <a:ext cx="3048000" cy="584775"/>
          </a:xfrm>
          <a:prstGeom prst="rect">
            <a:avLst/>
          </a:prstGeom>
          <a:noFill/>
        </p:spPr>
        <p:txBody>
          <a:bodyPr wrap="square" rtlCol="0">
            <a:spAutoFit/>
          </a:bodyPr>
          <a:lstStyle/>
          <a:p>
            <a:r>
              <a:rPr lang="zh-TW" altLang="en-US" sz="3200" dirty="0" smtClean="0">
                <a:solidFill>
                  <a:srgbClr val="14A1B4"/>
                </a:solidFill>
                <a:latin typeface="華康儷中黑" pitchFamily="49" charset="-120"/>
                <a:ea typeface="華康儷中黑" pitchFamily="49" charset="-120"/>
              </a:rPr>
              <a:t>科技與應用程式</a:t>
            </a:r>
            <a:endParaRPr lang="zh-TW" altLang="en-US" sz="3200" dirty="0">
              <a:solidFill>
                <a:srgbClr val="14A1B4"/>
              </a:solidFill>
              <a:latin typeface="華康儷中黑" pitchFamily="49" charset="-120"/>
              <a:ea typeface="華康儷中黑" pitchFamily="49" charset="-120"/>
            </a:endParaRPr>
          </a:p>
        </p:txBody>
      </p:sp>
    </p:spTree>
    <p:extLst>
      <p:ext uri="{BB962C8B-B14F-4D97-AF65-F5344CB8AC3E}">
        <p14:creationId xmlns:p14="http://schemas.microsoft.com/office/powerpoint/2010/main" xmlns="" val="21059471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04800" y="426156"/>
            <a:ext cx="2837658" cy="1077218"/>
          </a:xfrm>
          <a:prstGeom prst="rect">
            <a:avLst/>
          </a:prstGeom>
          <a:noFill/>
        </p:spPr>
        <p:txBody>
          <a:bodyPr wrap="square" rtlCol="0">
            <a:spAutoFit/>
          </a:bodyPr>
          <a:lstStyle/>
          <a:p>
            <a:pPr algn="ctr" defTabSz="457200"/>
            <a:r>
              <a:rPr lang="zh-TW" altLang="en-US" sz="3200" dirty="0" smtClean="0">
                <a:solidFill>
                  <a:srgbClr val="FF0000"/>
                </a:solidFill>
                <a:latin typeface="華康儷中黑" pitchFamily="49" charset="-120"/>
                <a:ea typeface="華康儷中黑" pitchFamily="49" charset="-120"/>
              </a:rPr>
              <a:t>新的</a:t>
            </a:r>
            <a:endParaRPr lang="en-US" altLang="zh-TW" sz="3200" dirty="0" smtClean="0">
              <a:solidFill>
                <a:srgbClr val="FF0000"/>
              </a:solidFill>
              <a:latin typeface="華康儷中黑" pitchFamily="49" charset="-120"/>
              <a:ea typeface="華康儷中黑" pitchFamily="49" charset="-120"/>
            </a:endParaRPr>
          </a:p>
          <a:p>
            <a:pPr algn="ctr" defTabSz="457200"/>
            <a:r>
              <a:rPr lang="en-US" sz="3200" b="1" dirty="0" smtClean="0">
                <a:solidFill>
                  <a:srgbClr val="FF0000"/>
                </a:solidFill>
                <a:latin typeface="Trebuchet MS"/>
              </a:rPr>
              <a:t>NEW</a:t>
            </a:r>
            <a:endParaRPr lang="en-US" sz="3200" b="1" dirty="0">
              <a:solidFill>
                <a:srgbClr val="FF0000"/>
              </a:solidFill>
              <a:latin typeface="Trebuchet MS"/>
            </a:endParaRPr>
          </a:p>
        </p:txBody>
      </p:sp>
      <p:sp>
        <p:nvSpPr>
          <p:cNvPr id="7" name="TextBox 6"/>
          <p:cNvSpPr txBox="1"/>
          <p:nvPr/>
        </p:nvSpPr>
        <p:spPr>
          <a:xfrm>
            <a:off x="1419225" y="427027"/>
            <a:ext cx="2837658" cy="1077218"/>
          </a:xfrm>
          <a:prstGeom prst="rect">
            <a:avLst/>
          </a:prstGeom>
          <a:noFill/>
        </p:spPr>
        <p:txBody>
          <a:bodyPr wrap="square" rtlCol="0">
            <a:spAutoFit/>
          </a:bodyPr>
          <a:lstStyle/>
          <a:p>
            <a:pPr algn="ctr" defTabSz="457200"/>
            <a:r>
              <a:rPr lang="zh-TW" altLang="en-US" sz="3200" dirty="0" smtClean="0">
                <a:solidFill>
                  <a:srgbClr val="FF0000"/>
                </a:solidFill>
                <a:latin typeface="華康儷中黑" pitchFamily="49" charset="-120"/>
                <a:ea typeface="華康儷中黑" pitchFamily="49" charset="-120"/>
              </a:rPr>
              <a:t>新的</a:t>
            </a:r>
            <a:endParaRPr lang="en-US" altLang="zh-TW" sz="3200" dirty="0" smtClean="0">
              <a:solidFill>
                <a:srgbClr val="FF0000"/>
              </a:solidFill>
              <a:latin typeface="華康儷中黑" pitchFamily="49" charset="-120"/>
              <a:ea typeface="華康儷中黑" pitchFamily="49" charset="-120"/>
            </a:endParaRPr>
          </a:p>
          <a:p>
            <a:pPr algn="ctr" defTabSz="457200"/>
            <a:r>
              <a:rPr lang="en-US" sz="3200" b="1" dirty="0" smtClean="0">
                <a:solidFill>
                  <a:srgbClr val="F20000"/>
                </a:solidFill>
                <a:latin typeface="Trebuchet MS"/>
              </a:rPr>
              <a:t>NEW</a:t>
            </a:r>
            <a:endParaRPr lang="en-US" sz="3200" b="1" dirty="0">
              <a:solidFill>
                <a:srgbClr val="F20000"/>
              </a:solidFill>
              <a:latin typeface="Trebuchet MS"/>
            </a:endParaRPr>
          </a:p>
        </p:txBody>
      </p:sp>
      <p:sp>
        <p:nvSpPr>
          <p:cNvPr id="11" name="TextBox 10"/>
          <p:cNvSpPr txBox="1"/>
          <p:nvPr/>
        </p:nvSpPr>
        <p:spPr>
          <a:xfrm>
            <a:off x="3143250" y="427027"/>
            <a:ext cx="2837658" cy="1077218"/>
          </a:xfrm>
          <a:prstGeom prst="rect">
            <a:avLst/>
          </a:prstGeom>
          <a:noFill/>
        </p:spPr>
        <p:txBody>
          <a:bodyPr wrap="square" rtlCol="0">
            <a:spAutoFit/>
          </a:bodyPr>
          <a:lstStyle/>
          <a:p>
            <a:pPr algn="ctr" defTabSz="457200"/>
            <a:r>
              <a:rPr lang="zh-TW" altLang="en-US" sz="3200" dirty="0" smtClean="0">
                <a:solidFill>
                  <a:srgbClr val="FF0000"/>
                </a:solidFill>
                <a:latin typeface="華康儷中黑" pitchFamily="49" charset="-120"/>
                <a:ea typeface="華康儷中黑" pitchFamily="49" charset="-120"/>
              </a:rPr>
              <a:t>新的</a:t>
            </a:r>
            <a:endParaRPr lang="en-US" altLang="zh-TW" sz="3200" dirty="0" smtClean="0">
              <a:solidFill>
                <a:srgbClr val="FF0000"/>
              </a:solidFill>
              <a:latin typeface="華康儷中黑" pitchFamily="49" charset="-120"/>
              <a:ea typeface="華康儷中黑" pitchFamily="49" charset="-120"/>
            </a:endParaRPr>
          </a:p>
          <a:p>
            <a:pPr algn="ctr" defTabSz="457200"/>
            <a:r>
              <a:rPr lang="en-US" sz="3200" b="1" dirty="0" smtClean="0">
                <a:solidFill>
                  <a:srgbClr val="F20000"/>
                </a:solidFill>
                <a:latin typeface="Trebuchet MS"/>
              </a:rPr>
              <a:t>NEW</a:t>
            </a:r>
            <a:endParaRPr lang="en-US" sz="3200" b="1" dirty="0">
              <a:solidFill>
                <a:srgbClr val="F20000"/>
              </a:solidFill>
              <a:latin typeface="Trebuchet MS"/>
            </a:endParaRPr>
          </a:p>
        </p:txBody>
      </p:sp>
      <p:sp>
        <p:nvSpPr>
          <p:cNvPr id="13" name="TextBox 12"/>
          <p:cNvSpPr txBox="1"/>
          <p:nvPr/>
        </p:nvSpPr>
        <p:spPr>
          <a:xfrm>
            <a:off x="4867275" y="427027"/>
            <a:ext cx="2837658" cy="1077218"/>
          </a:xfrm>
          <a:prstGeom prst="rect">
            <a:avLst/>
          </a:prstGeom>
          <a:noFill/>
        </p:spPr>
        <p:txBody>
          <a:bodyPr wrap="square" rtlCol="0">
            <a:spAutoFit/>
          </a:bodyPr>
          <a:lstStyle/>
          <a:p>
            <a:pPr algn="ctr" defTabSz="457200"/>
            <a:r>
              <a:rPr lang="zh-TW" altLang="en-US" sz="3200" dirty="0" smtClean="0">
                <a:solidFill>
                  <a:srgbClr val="FF0000"/>
                </a:solidFill>
                <a:latin typeface="華康儷中黑" pitchFamily="49" charset="-120"/>
                <a:ea typeface="華康儷中黑" pitchFamily="49" charset="-120"/>
              </a:rPr>
              <a:t>新的</a:t>
            </a:r>
            <a:endParaRPr lang="en-US" altLang="zh-TW" sz="3200" dirty="0" smtClean="0">
              <a:solidFill>
                <a:srgbClr val="FF0000"/>
              </a:solidFill>
              <a:latin typeface="華康儷中黑" pitchFamily="49" charset="-120"/>
              <a:ea typeface="華康儷中黑" pitchFamily="49" charset="-120"/>
            </a:endParaRPr>
          </a:p>
          <a:p>
            <a:pPr algn="ctr" defTabSz="457200"/>
            <a:r>
              <a:rPr lang="en-US" sz="3200" b="1" dirty="0" smtClean="0">
                <a:solidFill>
                  <a:srgbClr val="F20000"/>
                </a:solidFill>
                <a:latin typeface="Trebuchet MS"/>
              </a:rPr>
              <a:t>NEW</a:t>
            </a:r>
            <a:endParaRPr lang="en-US" sz="3200" b="1" dirty="0">
              <a:solidFill>
                <a:srgbClr val="F20000"/>
              </a:solidFill>
              <a:latin typeface="Trebuchet MS"/>
            </a:endParaRPr>
          </a:p>
        </p:txBody>
      </p:sp>
      <p:sp>
        <p:nvSpPr>
          <p:cNvPr id="14" name="TextBox 13"/>
          <p:cNvSpPr txBox="1"/>
          <p:nvPr/>
        </p:nvSpPr>
        <p:spPr>
          <a:xfrm>
            <a:off x="6591300" y="427027"/>
            <a:ext cx="2837658" cy="1077218"/>
          </a:xfrm>
          <a:prstGeom prst="rect">
            <a:avLst/>
          </a:prstGeom>
          <a:noFill/>
        </p:spPr>
        <p:txBody>
          <a:bodyPr wrap="square" rtlCol="0">
            <a:spAutoFit/>
          </a:bodyPr>
          <a:lstStyle/>
          <a:p>
            <a:pPr algn="ctr" defTabSz="457200"/>
            <a:r>
              <a:rPr lang="zh-TW" altLang="en-US" sz="3200" dirty="0" smtClean="0">
                <a:solidFill>
                  <a:srgbClr val="FF0000"/>
                </a:solidFill>
                <a:latin typeface="華康儷中黑" pitchFamily="49" charset="-120"/>
                <a:ea typeface="華康儷中黑" pitchFamily="49" charset="-120"/>
              </a:rPr>
              <a:t>新的</a:t>
            </a:r>
            <a:endParaRPr lang="en-US" altLang="zh-TW" sz="3200" dirty="0" smtClean="0">
              <a:solidFill>
                <a:srgbClr val="FF0000"/>
              </a:solidFill>
              <a:latin typeface="華康儷中黑" pitchFamily="49" charset="-120"/>
              <a:ea typeface="華康儷中黑" pitchFamily="49" charset="-120"/>
            </a:endParaRPr>
          </a:p>
          <a:p>
            <a:pPr algn="ctr" defTabSz="457200"/>
            <a:r>
              <a:rPr lang="en-US" sz="3200" b="1" dirty="0" smtClean="0">
                <a:solidFill>
                  <a:srgbClr val="F20000"/>
                </a:solidFill>
                <a:latin typeface="Trebuchet MS"/>
              </a:rPr>
              <a:t>NEW</a:t>
            </a:r>
            <a:endParaRPr lang="en-US" sz="3200" b="1" dirty="0">
              <a:solidFill>
                <a:srgbClr val="F20000"/>
              </a:solidFill>
              <a:latin typeface="Trebuchet MS"/>
            </a:endParaRPr>
          </a:p>
        </p:txBody>
      </p:sp>
      <p:pic>
        <p:nvPicPr>
          <p:cNvPr id="15" name="Picture 14" descr="HomeAdvisor2.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21362" y="1647371"/>
            <a:ext cx="4022992" cy="1724140"/>
          </a:xfrm>
          <a:prstGeom prst="rect">
            <a:avLst/>
          </a:prstGeom>
          <a:solidFill>
            <a:srgbClr val="FFFFFF"/>
          </a:solidFill>
          <a:effectLst>
            <a:outerShdw blurRad="50800" dist="38100" dir="2700000" algn="tl" rotWithShape="0">
              <a:prstClr val="black">
                <a:alpha val="40000"/>
              </a:prstClr>
            </a:outerShdw>
          </a:effectLst>
        </p:spPr>
      </p:pic>
      <p:pic>
        <p:nvPicPr>
          <p:cNvPr id="16" name="Picture 15" descr="ShopBuddy.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636554" y="1647371"/>
            <a:ext cx="2387600" cy="1790700"/>
          </a:xfrm>
          <a:prstGeom prst="rect">
            <a:avLst/>
          </a:prstGeom>
          <a:solidFill>
            <a:srgbClr val="FFFFFF"/>
          </a:solidFill>
          <a:effectLst>
            <a:outerShdw blurRad="50800" dist="38100" dir="2700000" algn="tl" rotWithShape="0">
              <a:prstClr val="black">
                <a:alpha val="40000"/>
              </a:prstClr>
            </a:outerShdw>
          </a:effectLst>
        </p:spPr>
      </p:pic>
      <p:pic>
        <p:nvPicPr>
          <p:cNvPr id="6" name="Picture 5" descr="Screen Shot 2013-08-05 at 2.09.23 PM.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690436" y="3962400"/>
            <a:ext cx="4189078" cy="2167112"/>
          </a:xfrm>
          <a:prstGeom prst="rect">
            <a:avLst/>
          </a:prstGeom>
          <a:solidFill>
            <a:srgbClr val="FFFFFF"/>
          </a:solidFill>
          <a:effectLst>
            <a:outerShdw blurRad="50800" dist="38100" dir="2700000" algn="tl" rotWithShape="0">
              <a:prstClr val="black">
                <a:alpha val="40000"/>
              </a:prstClr>
            </a:outerShdw>
          </a:effectLst>
        </p:spPr>
      </p:pic>
      <p:pic>
        <p:nvPicPr>
          <p:cNvPr id="12" name="Picture 3"/>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bwMode="auto">
          <a:xfrm>
            <a:off x="381000" y="3581400"/>
            <a:ext cx="3943050" cy="295728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5981405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35164" y="0"/>
            <a:ext cx="7994435" cy="1143000"/>
          </a:xfrm>
        </p:spPr>
        <p:txBody>
          <a:bodyPr>
            <a:normAutofit fontScale="90000"/>
          </a:bodyPr>
          <a:lstStyle/>
          <a:p>
            <a:pPr algn="l"/>
            <a:r>
              <a:rPr lang="zh-TW" altLang="en-US" sz="3600" dirty="0" smtClean="0">
                <a:solidFill>
                  <a:srgbClr val="F20000"/>
                </a:solidFill>
                <a:latin typeface="華康儷中黑" pitchFamily="49" charset="-120"/>
                <a:ea typeface="華康儷中黑" pitchFamily="49" charset="-120"/>
              </a:rPr>
              <a:t>舊有的已經</a:t>
            </a:r>
            <a:r>
              <a:rPr lang="zh-TW" altLang="en-US" sz="3600" b="1" dirty="0" smtClean="0">
                <a:solidFill>
                  <a:srgbClr val="F20000"/>
                </a:solidFill>
                <a:latin typeface="華康儷中黑" pitchFamily="49" charset="-120"/>
                <a:ea typeface="華康儷中黑" pitchFamily="49" charset="-120"/>
              </a:rPr>
              <a:t>煥然一新</a:t>
            </a:r>
            <a:r>
              <a:rPr lang="en-US" sz="3600" b="1" dirty="0" smtClean="0">
                <a:solidFill>
                  <a:srgbClr val="F20000"/>
                </a:solidFill>
              </a:rPr>
              <a:t/>
            </a:r>
            <a:br>
              <a:rPr lang="en-US" sz="3600" b="1" dirty="0" smtClean="0">
                <a:solidFill>
                  <a:srgbClr val="F20000"/>
                </a:solidFill>
              </a:rPr>
            </a:br>
            <a:r>
              <a:rPr lang="en-US" sz="3600" b="1" dirty="0" smtClean="0">
                <a:solidFill>
                  <a:srgbClr val="F20000"/>
                </a:solidFill>
              </a:rPr>
              <a:t>What was </a:t>
            </a:r>
            <a:r>
              <a:rPr lang="en-US" sz="3600" dirty="0" smtClean="0">
                <a:solidFill>
                  <a:srgbClr val="F20000"/>
                </a:solidFill>
              </a:rPr>
              <a:t>old</a:t>
            </a:r>
            <a:r>
              <a:rPr lang="en-US" sz="3600" b="1" dirty="0" smtClean="0">
                <a:solidFill>
                  <a:srgbClr val="F20000"/>
                </a:solidFill>
              </a:rPr>
              <a:t> is </a:t>
            </a:r>
            <a:r>
              <a:rPr lang="en-US" sz="3600" b="1" i="1" dirty="0" smtClean="0">
                <a:solidFill>
                  <a:srgbClr val="F20000"/>
                </a:solidFill>
              </a:rPr>
              <a:t>NEW</a:t>
            </a:r>
            <a:r>
              <a:rPr lang="en-US" sz="3600" b="1" dirty="0" smtClean="0">
                <a:solidFill>
                  <a:srgbClr val="F20000"/>
                </a:solidFill>
              </a:rPr>
              <a:t> </a:t>
            </a:r>
            <a:endParaRPr lang="en-US" sz="3600" b="1" dirty="0">
              <a:solidFill>
                <a:srgbClr val="F20000"/>
              </a:solidFill>
            </a:endParaRPr>
          </a:p>
        </p:txBody>
      </p:sp>
      <p:pic>
        <p:nvPicPr>
          <p:cNvPr id="6" name="Picture 3" descr="Garage02a"/>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22933" y="2162306"/>
            <a:ext cx="3808138" cy="2745034"/>
          </a:xfrm>
          <a:prstGeom prst="rect">
            <a:avLst/>
          </a:prstGeom>
          <a:noFill/>
          <a:ln w="28575">
            <a:noFill/>
            <a:miter lim="800000"/>
            <a:headEnd/>
            <a:tailEnd/>
          </a:ln>
          <a:extLst>
            <a:ext uri="{909E8E84-426E-40dd-AFC4-6F175D3DCCD1}">
              <a14:hiddenFill xmlns:a14="http://schemas.microsoft.com/office/drawing/2010/main" xmlns="">
                <a:solidFill>
                  <a:srgbClr val="FFFFFF"/>
                </a:solidFill>
              </a14:hiddenFill>
            </a:ext>
          </a:extLst>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xmlns="" val="0"/>
              </a:ext>
            </a:extLst>
          </a:blip>
          <a:srcRect l="48552" t="7737" r="18849" b="57553"/>
          <a:stretch/>
        </p:blipFill>
        <p:spPr>
          <a:xfrm>
            <a:off x="5045062" y="2160083"/>
            <a:ext cx="3803250" cy="2749480"/>
          </a:xfrm>
          <a:prstGeom prst="rect">
            <a:avLst/>
          </a:prstGeom>
          <a:ln>
            <a:solidFill>
              <a:srgbClr val="FFFFFF"/>
            </a:solidFill>
          </a:ln>
        </p:spPr>
      </p:pic>
      <p:sp>
        <p:nvSpPr>
          <p:cNvPr id="8" name="TextBox 7"/>
          <p:cNvSpPr txBox="1"/>
          <p:nvPr/>
        </p:nvSpPr>
        <p:spPr>
          <a:xfrm>
            <a:off x="1003371" y="5237089"/>
            <a:ext cx="2837658" cy="1077218"/>
          </a:xfrm>
          <a:prstGeom prst="rect">
            <a:avLst/>
          </a:prstGeom>
          <a:noFill/>
        </p:spPr>
        <p:txBody>
          <a:bodyPr wrap="square" rtlCol="0">
            <a:spAutoFit/>
          </a:bodyPr>
          <a:lstStyle/>
          <a:p>
            <a:pPr algn="ctr"/>
            <a:r>
              <a:rPr lang="zh-TW" altLang="en-US" sz="3200" dirty="0" smtClean="0">
                <a:solidFill>
                  <a:prstClr val="black"/>
                </a:solidFill>
                <a:latin typeface="華康儷中黑" pitchFamily="49" charset="-120"/>
                <a:ea typeface="華康儷中黑" pitchFamily="49" charset="-120"/>
              </a:rPr>
              <a:t>舊的</a:t>
            </a:r>
            <a:endParaRPr lang="en-US" altLang="zh-TW" sz="3200" dirty="0" smtClean="0">
              <a:solidFill>
                <a:prstClr val="black"/>
              </a:solidFill>
              <a:latin typeface="華康儷中黑" pitchFamily="49" charset="-120"/>
              <a:ea typeface="華康儷中黑" pitchFamily="49" charset="-120"/>
            </a:endParaRPr>
          </a:p>
          <a:p>
            <a:pPr algn="ctr"/>
            <a:r>
              <a:rPr lang="en-US" sz="3200" dirty="0" smtClean="0">
                <a:solidFill>
                  <a:prstClr val="black"/>
                </a:solidFill>
                <a:latin typeface="Trebuchet MS"/>
              </a:rPr>
              <a:t>Old</a:t>
            </a:r>
            <a:endParaRPr lang="en-US" sz="3200" dirty="0">
              <a:solidFill>
                <a:prstClr val="black"/>
              </a:solidFill>
              <a:latin typeface="Trebuchet MS"/>
            </a:endParaRPr>
          </a:p>
        </p:txBody>
      </p:sp>
      <p:sp>
        <p:nvSpPr>
          <p:cNvPr id="9" name="TextBox 8"/>
          <p:cNvSpPr txBox="1"/>
          <p:nvPr/>
        </p:nvSpPr>
        <p:spPr>
          <a:xfrm>
            <a:off x="5486400" y="5237089"/>
            <a:ext cx="2837658" cy="1077218"/>
          </a:xfrm>
          <a:prstGeom prst="rect">
            <a:avLst/>
          </a:prstGeom>
          <a:noFill/>
        </p:spPr>
        <p:txBody>
          <a:bodyPr wrap="square" rtlCol="0">
            <a:spAutoFit/>
          </a:bodyPr>
          <a:lstStyle/>
          <a:p>
            <a:pPr algn="ctr"/>
            <a:r>
              <a:rPr lang="zh-TW" altLang="en-US" sz="3200" dirty="0" smtClean="0">
                <a:solidFill>
                  <a:srgbClr val="F20000"/>
                </a:solidFill>
                <a:latin typeface="華康儷中黑" pitchFamily="49" charset="-120"/>
                <a:ea typeface="華康儷中黑" pitchFamily="49" charset="-120"/>
              </a:rPr>
              <a:t>新的</a:t>
            </a:r>
            <a:endParaRPr lang="en-US" altLang="zh-TW" sz="3200" dirty="0" smtClean="0">
              <a:solidFill>
                <a:srgbClr val="F20000"/>
              </a:solidFill>
              <a:latin typeface="華康儷中黑" pitchFamily="49" charset="-120"/>
              <a:ea typeface="華康儷中黑" pitchFamily="49" charset="-120"/>
            </a:endParaRPr>
          </a:p>
          <a:p>
            <a:pPr algn="ctr"/>
            <a:r>
              <a:rPr lang="en-US" sz="3200" b="1" dirty="0" smtClean="0">
                <a:solidFill>
                  <a:srgbClr val="F20000"/>
                </a:solidFill>
                <a:latin typeface="Trebuchet MS"/>
              </a:rPr>
              <a:t>NEW</a:t>
            </a:r>
            <a:endParaRPr lang="en-US" sz="3200" b="1" dirty="0">
              <a:solidFill>
                <a:srgbClr val="F20000"/>
              </a:solidFill>
              <a:latin typeface="Trebuchet MS"/>
            </a:endParaRPr>
          </a:p>
        </p:txBody>
      </p:sp>
    </p:spTree>
    <p:extLst>
      <p:ext uri="{BB962C8B-B14F-4D97-AF65-F5344CB8AC3E}">
        <p14:creationId xmlns:p14="http://schemas.microsoft.com/office/powerpoint/2010/main" xmlns="" val="21772121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35164" y="0"/>
            <a:ext cx="7994435" cy="1143000"/>
          </a:xfrm>
        </p:spPr>
        <p:txBody>
          <a:bodyPr>
            <a:normAutofit fontScale="90000"/>
          </a:bodyPr>
          <a:lstStyle/>
          <a:p>
            <a:pPr algn="l"/>
            <a:r>
              <a:rPr lang="zh-TW" altLang="en-US" sz="3600" dirty="0" smtClean="0">
                <a:solidFill>
                  <a:srgbClr val="F20000"/>
                </a:solidFill>
                <a:latin typeface="華康儷中黑" pitchFamily="49" charset="-120"/>
                <a:ea typeface="華康儷中黑" pitchFamily="49" charset="-120"/>
              </a:rPr>
              <a:t>舊有的已經</a:t>
            </a:r>
            <a:r>
              <a:rPr lang="zh-TW" altLang="en-US" sz="3600" b="1" dirty="0" smtClean="0">
                <a:solidFill>
                  <a:srgbClr val="F20000"/>
                </a:solidFill>
                <a:latin typeface="華康儷中黑" pitchFamily="49" charset="-120"/>
                <a:ea typeface="華康儷中黑" pitchFamily="49" charset="-120"/>
              </a:rPr>
              <a:t>煥然一新</a:t>
            </a:r>
            <a:r>
              <a:rPr lang="en-US" sz="3600" b="1" dirty="0" smtClean="0">
                <a:solidFill>
                  <a:srgbClr val="F20000"/>
                </a:solidFill>
              </a:rPr>
              <a:t/>
            </a:r>
            <a:br>
              <a:rPr lang="en-US" sz="3600" b="1" dirty="0" smtClean="0">
                <a:solidFill>
                  <a:srgbClr val="F20000"/>
                </a:solidFill>
              </a:rPr>
            </a:br>
            <a:r>
              <a:rPr lang="en-US" sz="3600" b="1" dirty="0" smtClean="0">
                <a:solidFill>
                  <a:srgbClr val="F20000"/>
                </a:solidFill>
              </a:rPr>
              <a:t>What was </a:t>
            </a:r>
            <a:r>
              <a:rPr lang="en-US" sz="3600" dirty="0" smtClean="0">
                <a:solidFill>
                  <a:srgbClr val="F20000"/>
                </a:solidFill>
              </a:rPr>
              <a:t>old</a:t>
            </a:r>
            <a:r>
              <a:rPr lang="en-US" sz="3600" b="1" dirty="0" smtClean="0">
                <a:solidFill>
                  <a:srgbClr val="F20000"/>
                </a:solidFill>
              </a:rPr>
              <a:t> is </a:t>
            </a:r>
            <a:r>
              <a:rPr lang="en-US" sz="3600" b="1" i="1" dirty="0" smtClean="0">
                <a:solidFill>
                  <a:srgbClr val="F20000"/>
                </a:solidFill>
              </a:rPr>
              <a:t>NEW</a:t>
            </a:r>
            <a:r>
              <a:rPr lang="en-US" sz="3600" b="1" dirty="0" smtClean="0">
                <a:solidFill>
                  <a:srgbClr val="F20000"/>
                </a:solidFill>
              </a:rPr>
              <a:t> </a:t>
            </a:r>
            <a:endParaRPr lang="en-US" sz="3600" b="1" dirty="0">
              <a:solidFill>
                <a:srgbClr val="F20000"/>
              </a:solidFill>
            </a:endParaRPr>
          </a:p>
        </p:txBody>
      </p:sp>
      <p:sp>
        <p:nvSpPr>
          <p:cNvPr id="8" name="TextBox 7"/>
          <p:cNvSpPr txBox="1"/>
          <p:nvPr/>
        </p:nvSpPr>
        <p:spPr>
          <a:xfrm>
            <a:off x="1003371" y="5237089"/>
            <a:ext cx="2837658" cy="1077218"/>
          </a:xfrm>
          <a:prstGeom prst="rect">
            <a:avLst/>
          </a:prstGeom>
          <a:noFill/>
        </p:spPr>
        <p:txBody>
          <a:bodyPr wrap="square" rtlCol="0">
            <a:spAutoFit/>
          </a:bodyPr>
          <a:lstStyle/>
          <a:p>
            <a:pPr algn="ctr"/>
            <a:r>
              <a:rPr lang="zh-TW" altLang="en-US" sz="3200" dirty="0" smtClean="0">
                <a:solidFill>
                  <a:prstClr val="black"/>
                </a:solidFill>
                <a:latin typeface="華康儷中黑" pitchFamily="49" charset="-120"/>
                <a:ea typeface="華康儷中黑" pitchFamily="49" charset="-120"/>
              </a:rPr>
              <a:t>舊的</a:t>
            </a:r>
            <a:endParaRPr lang="en-US" altLang="zh-TW" sz="3200" dirty="0" smtClean="0">
              <a:solidFill>
                <a:prstClr val="black"/>
              </a:solidFill>
              <a:latin typeface="華康儷中黑" pitchFamily="49" charset="-120"/>
              <a:ea typeface="華康儷中黑" pitchFamily="49" charset="-120"/>
            </a:endParaRPr>
          </a:p>
          <a:p>
            <a:pPr algn="ctr"/>
            <a:r>
              <a:rPr lang="en-US" sz="3200" dirty="0" smtClean="0">
                <a:solidFill>
                  <a:prstClr val="black"/>
                </a:solidFill>
                <a:latin typeface="Trebuchet MS"/>
              </a:rPr>
              <a:t>Old</a:t>
            </a:r>
            <a:endParaRPr lang="en-US" sz="3200" dirty="0">
              <a:solidFill>
                <a:prstClr val="black"/>
              </a:solidFill>
              <a:latin typeface="Trebuchet MS"/>
            </a:endParaRPr>
          </a:p>
        </p:txBody>
      </p:sp>
      <p:sp>
        <p:nvSpPr>
          <p:cNvPr id="9" name="TextBox 8"/>
          <p:cNvSpPr txBox="1"/>
          <p:nvPr/>
        </p:nvSpPr>
        <p:spPr>
          <a:xfrm>
            <a:off x="5486400" y="5237089"/>
            <a:ext cx="2837658" cy="1077218"/>
          </a:xfrm>
          <a:prstGeom prst="rect">
            <a:avLst/>
          </a:prstGeom>
          <a:noFill/>
        </p:spPr>
        <p:txBody>
          <a:bodyPr wrap="square" rtlCol="0">
            <a:spAutoFit/>
          </a:bodyPr>
          <a:lstStyle/>
          <a:p>
            <a:pPr algn="ctr"/>
            <a:r>
              <a:rPr lang="zh-TW" altLang="en-US" sz="3200" dirty="0" smtClean="0">
                <a:solidFill>
                  <a:srgbClr val="FF0000"/>
                </a:solidFill>
                <a:latin typeface="華康儷中黑" pitchFamily="49" charset="-120"/>
                <a:ea typeface="華康儷中黑" pitchFamily="49" charset="-120"/>
              </a:rPr>
              <a:t>新的</a:t>
            </a:r>
            <a:endParaRPr lang="en-US" sz="3200" dirty="0" smtClean="0">
              <a:solidFill>
                <a:srgbClr val="F20000"/>
              </a:solidFill>
              <a:latin typeface="Trebuchet MS"/>
            </a:endParaRPr>
          </a:p>
          <a:p>
            <a:pPr algn="ctr"/>
            <a:r>
              <a:rPr lang="en-US" sz="3200" b="1" dirty="0" smtClean="0">
                <a:solidFill>
                  <a:srgbClr val="F20000"/>
                </a:solidFill>
                <a:latin typeface="Trebuchet MS"/>
              </a:rPr>
              <a:t>NEW</a:t>
            </a:r>
            <a:endParaRPr lang="en-US" sz="3200" b="1" dirty="0">
              <a:solidFill>
                <a:srgbClr val="F20000"/>
              </a:solidFill>
              <a:latin typeface="Trebuchet MS"/>
            </a:endParaRPr>
          </a:p>
        </p:txBody>
      </p:sp>
      <p:pic>
        <p:nvPicPr>
          <p:cNvPr id="10" name="Picture 3" descr="mk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93406" y="1231444"/>
            <a:ext cx="3048832" cy="39501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75584" y="1173239"/>
            <a:ext cx="3274066" cy="4066514"/>
          </a:xfrm>
          <a:prstGeom prst="rect">
            <a:avLst/>
          </a:prstGeom>
        </p:spPr>
      </p:pic>
    </p:spTree>
    <p:extLst>
      <p:ext uri="{BB962C8B-B14F-4D97-AF65-F5344CB8AC3E}">
        <p14:creationId xmlns:p14="http://schemas.microsoft.com/office/powerpoint/2010/main" xmlns="" val="13245064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58370" name="Rectangle 2"/>
          <p:cNvSpPr>
            <a:spLocks noChangeArrowheads="1"/>
          </p:cNvSpPr>
          <p:nvPr/>
        </p:nvSpPr>
        <p:spPr bwMode="auto">
          <a:xfrm>
            <a:off x="1066800" y="685800"/>
            <a:ext cx="7286625" cy="1143000"/>
          </a:xfrm>
          <a:prstGeom prst="rect">
            <a:avLst/>
          </a:prstGeom>
          <a:noFill/>
          <a:ln w="12700">
            <a:noFill/>
            <a:miter lim="800000"/>
            <a:headEnd/>
            <a:tailEnd/>
          </a:ln>
          <a:effectLst/>
        </p:spPr>
        <p:txBody>
          <a:bodyPr lIns="90488" tIns="44450" rIns="90488" bIns="44450" anchor="ctr">
            <a:prstTxWarp prst="textNoShape">
              <a:avLst/>
            </a:prstTxWarp>
          </a:bodyPr>
          <a:lstStyle/>
          <a:p>
            <a:pPr algn="ctr">
              <a:defRPr/>
            </a:pPr>
            <a:r>
              <a:rPr lang="zh-TW" altLang="en-US" sz="4400" dirty="0" smtClean="0">
                <a:latin typeface="華康儷中黑" pitchFamily="49" charset="-120"/>
                <a:ea typeface="華康儷中黑" pitchFamily="49" charset="-120"/>
              </a:rPr>
              <a:t>產品與服務</a:t>
            </a:r>
            <a:endParaRPr lang="en-US" sz="4400" dirty="0" smtClean="0">
              <a:latin typeface="華康儷中黑" pitchFamily="49" charset="-120"/>
              <a:ea typeface="華康儷中黑" pitchFamily="49" charset="-120"/>
            </a:endParaRPr>
          </a:p>
          <a:p>
            <a:pPr algn="ctr">
              <a:defRPr/>
            </a:pPr>
            <a:r>
              <a:rPr lang="en-US" sz="3200" b="1" dirty="0" smtClean="0">
                <a:latin typeface="Trebuchet MS"/>
              </a:rPr>
              <a:t>Products </a:t>
            </a:r>
            <a:r>
              <a:rPr lang="en-US" sz="3200" b="1" dirty="0">
                <a:latin typeface="Trebuchet MS"/>
              </a:rPr>
              <a:t>&amp; Services</a:t>
            </a:r>
          </a:p>
          <a:p>
            <a:pPr>
              <a:defRPr/>
            </a:pPr>
            <a:endParaRPr lang="en-US" sz="4800" b="1" dirty="0">
              <a:solidFill>
                <a:srgbClr val="FFFFFF"/>
              </a:solidFill>
              <a:latin typeface="Trebuchet MS"/>
            </a:endParaRPr>
          </a:p>
        </p:txBody>
      </p:sp>
      <p:pic>
        <p:nvPicPr>
          <p:cNvPr id="45059" name="Picture 4" descr="redo1"/>
          <p:cNvPicPr>
            <a:picLocks noChangeAspect="1" noChangeArrowheads="1"/>
          </p:cNvPicPr>
          <p:nvPr/>
        </p:nvPicPr>
        <p:blipFill>
          <a:blip r:embed="rId3" cstate="print"/>
          <a:srcRect r="49989"/>
          <a:stretch>
            <a:fillRect/>
          </a:stretch>
        </p:blipFill>
        <p:spPr bwMode="auto">
          <a:xfrm>
            <a:off x="6462713" y="1676400"/>
            <a:ext cx="2452687" cy="5105400"/>
          </a:xfrm>
          <a:prstGeom prst="rect">
            <a:avLst/>
          </a:prstGeom>
          <a:noFill/>
          <a:ln w="9525">
            <a:noFill/>
            <a:miter lim="800000"/>
            <a:headEnd/>
            <a:tailEnd/>
          </a:ln>
        </p:spPr>
      </p:pic>
      <p:sp>
        <p:nvSpPr>
          <p:cNvPr id="58373" name="Rectangle 5"/>
          <p:cNvSpPr>
            <a:spLocks noChangeArrowheads="1"/>
          </p:cNvSpPr>
          <p:nvPr/>
        </p:nvSpPr>
        <p:spPr bwMode="auto">
          <a:xfrm>
            <a:off x="2971009" y="2879725"/>
            <a:ext cx="3506782" cy="1938992"/>
          </a:xfrm>
          <a:prstGeom prst="rect">
            <a:avLst/>
          </a:prstGeom>
          <a:noFill/>
          <a:ln w="9525">
            <a:noFill/>
            <a:miter lim="800000"/>
            <a:headEnd/>
            <a:tailEnd/>
          </a:ln>
          <a:effectLst/>
        </p:spPr>
        <p:txBody>
          <a:bodyPr wrap="none">
            <a:prstTxWarp prst="textNoShape">
              <a:avLst/>
            </a:prstTxWarp>
            <a:spAutoFit/>
          </a:bodyPr>
          <a:lstStyle/>
          <a:p>
            <a:pPr algn="ctr">
              <a:defRPr/>
            </a:pPr>
            <a:r>
              <a:rPr lang="en-US" sz="6000" b="1" i="1" dirty="0" err="1">
                <a:solidFill>
                  <a:srgbClr val="FF0000"/>
                </a:solidFill>
                <a:latin typeface="Trebuchet MS"/>
              </a:rPr>
              <a:t>LaCreme</a:t>
            </a:r>
            <a:r>
              <a:rPr lang="en-US" sz="6000" b="1" i="1" dirty="0">
                <a:solidFill>
                  <a:srgbClr val="FF0000"/>
                </a:solidFill>
                <a:latin typeface="Trebuchet MS"/>
              </a:rPr>
              <a:t> </a:t>
            </a:r>
          </a:p>
          <a:p>
            <a:pPr algn="ctr">
              <a:defRPr/>
            </a:pPr>
            <a:r>
              <a:rPr lang="en-US" sz="6000" b="1" i="1" dirty="0">
                <a:solidFill>
                  <a:srgbClr val="FF0000"/>
                </a:solidFill>
                <a:latin typeface="Trebuchet MS"/>
              </a:rPr>
              <a:t>Lite</a:t>
            </a:r>
          </a:p>
        </p:txBody>
      </p:sp>
      <p:grpSp>
        <p:nvGrpSpPr>
          <p:cNvPr id="2" name="Group 9"/>
          <p:cNvGrpSpPr>
            <a:grpSpLocks/>
          </p:cNvGrpSpPr>
          <p:nvPr/>
        </p:nvGrpSpPr>
        <p:grpSpPr bwMode="auto">
          <a:xfrm>
            <a:off x="304800" y="1600200"/>
            <a:ext cx="2514600" cy="5181600"/>
            <a:chOff x="300" y="282"/>
            <a:chExt cx="1956" cy="3732"/>
          </a:xfrm>
        </p:grpSpPr>
        <p:pic>
          <p:nvPicPr>
            <p:cNvPr id="45062" name="Picture 3" descr="mk6a"/>
            <p:cNvPicPr>
              <a:picLocks noChangeAspect="1" noChangeArrowheads="1"/>
            </p:cNvPicPr>
            <p:nvPr/>
          </p:nvPicPr>
          <p:blipFill>
            <a:blip r:embed="rId4" cstate="print">
              <a:clrChange>
                <a:clrFrom>
                  <a:srgbClr val="000000"/>
                </a:clrFrom>
                <a:clrTo>
                  <a:srgbClr val="000000">
                    <a:alpha val="0"/>
                  </a:srgbClr>
                </a:clrTo>
              </a:clrChange>
            </a:blip>
            <a:srcRect r="-2069"/>
            <a:stretch>
              <a:fillRect/>
            </a:stretch>
          </p:blipFill>
          <p:spPr bwMode="auto">
            <a:xfrm>
              <a:off x="300" y="282"/>
              <a:ext cx="1956" cy="3696"/>
            </a:xfrm>
            <a:prstGeom prst="rect">
              <a:avLst/>
            </a:prstGeom>
            <a:noFill/>
            <a:ln w="9525">
              <a:noFill/>
              <a:miter lim="800000"/>
              <a:headEnd/>
              <a:tailEnd/>
            </a:ln>
          </p:spPr>
        </p:pic>
        <p:sp>
          <p:nvSpPr>
            <p:cNvPr id="45063" name="Rectangle 6"/>
            <p:cNvSpPr>
              <a:spLocks noChangeArrowheads="1"/>
            </p:cNvSpPr>
            <p:nvPr/>
          </p:nvSpPr>
          <p:spPr bwMode="auto">
            <a:xfrm>
              <a:off x="384" y="282"/>
              <a:ext cx="1830" cy="96"/>
            </a:xfrm>
            <a:prstGeom prst="rect">
              <a:avLst/>
            </a:prstGeom>
            <a:solidFill>
              <a:schemeClr val="bg1"/>
            </a:solidFill>
            <a:ln w="9525">
              <a:noFill/>
              <a:miter lim="800000"/>
              <a:headEnd/>
              <a:tailEnd/>
            </a:ln>
          </p:spPr>
          <p:txBody>
            <a:bodyPr wrap="none" anchor="ctr">
              <a:prstTxWarp prst="textNoShape">
                <a:avLst/>
              </a:prstTxWarp>
            </a:bodyPr>
            <a:lstStyle/>
            <a:p>
              <a:endParaRPr lang="en-US" dirty="0" smtClean="0">
                <a:solidFill>
                  <a:srgbClr val="000000"/>
                </a:solidFill>
                <a:latin typeface="Trebuchet MS"/>
              </a:endParaRPr>
            </a:p>
          </p:txBody>
        </p:sp>
        <p:sp>
          <p:nvSpPr>
            <p:cNvPr id="45064" name="Rectangle 7"/>
            <p:cNvSpPr>
              <a:spLocks noChangeArrowheads="1"/>
            </p:cNvSpPr>
            <p:nvPr/>
          </p:nvSpPr>
          <p:spPr bwMode="auto">
            <a:xfrm>
              <a:off x="300" y="3882"/>
              <a:ext cx="1848" cy="132"/>
            </a:xfrm>
            <a:prstGeom prst="rect">
              <a:avLst/>
            </a:prstGeom>
            <a:solidFill>
              <a:schemeClr val="bg1"/>
            </a:solidFill>
            <a:ln w="9525">
              <a:noFill/>
              <a:miter lim="800000"/>
              <a:headEnd/>
              <a:tailEnd/>
            </a:ln>
          </p:spPr>
          <p:txBody>
            <a:bodyPr wrap="none" anchor="ctr">
              <a:prstTxWarp prst="textNoShape">
                <a:avLst/>
              </a:prstTxWarp>
            </a:bodyPr>
            <a:lstStyle/>
            <a:p>
              <a:endParaRPr lang="en-US" dirty="0" smtClean="0">
                <a:solidFill>
                  <a:srgbClr val="000000"/>
                </a:solidFill>
                <a:latin typeface="Trebuchet MS"/>
              </a:endParaRPr>
            </a:p>
          </p:txBody>
        </p:sp>
      </p:grpSp>
    </p:spTree>
    <p:extLst>
      <p:ext uri="{BB962C8B-B14F-4D97-AF65-F5344CB8AC3E}">
        <p14:creationId xmlns:p14="http://schemas.microsoft.com/office/powerpoint/2010/main" xmlns="" val="421336526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stretch>
            <a:fillRect/>
          </a:stretch>
        </a:blipFill>
        <a:effectLst/>
      </p:bgPr>
    </p:bg>
    <p:spTree>
      <p:nvGrpSpPr>
        <p:cNvPr id="1" name=""/>
        <p:cNvGrpSpPr/>
        <p:nvPr/>
      </p:nvGrpSpPr>
      <p:grpSpPr>
        <a:xfrm>
          <a:off x="0" y="0"/>
          <a:ext cx="0" cy="0"/>
          <a:chOff x="0" y="0"/>
          <a:chExt cx="0" cy="0"/>
        </a:xfrm>
      </p:grpSpPr>
      <p:pic>
        <p:nvPicPr>
          <p:cNvPr id="46082" name="Picture 2" descr="mk7"/>
          <p:cNvPicPr>
            <a:picLocks noChangeAspect="1" noChangeArrowheads="1"/>
          </p:cNvPicPr>
          <p:nvPr/>
        </p:nvPicPr>
        <p:blipFill>
          <a:blip r:embed="rId3" cstate="print"/>
          <a:srcRect b="3746"/>
          <a:stretch>
            <a:fillRect/>
          </a:stretch>
        </p:blipFill>
        <p:spPr bwMode="auto">
          <a:xfrm>
            <a:off x="3568700" y="1533525"/>
            <a:ext cx="2027238" cy="4602163"/>
          </a:xfrm>
          <a:prstGeom prst="rect">
            <a:avLst/>
          </a:prstGeom>
          <a:noFill/>
          <a:ln w="9525">
            <a:noFill/>
            <a:miter lim="800000"/>
            <a:headEnd/>
            <a:tailEnd/>
          </a:ln>
        </p:spPr>
      </p:pic>
      <p:sp>
        <p:nvSpPr>
          <p:cNvPr id="59396" name="Rectangle 4"/>
          <p:cNvSpPr>
            <a:spLocks noChangeArrowheads="1"/>
          </p:cNvSpPr>
          <p:nvPr/>
        </p:nvSpPr>
        <p:spPr bwMode="auto">
          <a:xfrm>
            <a:off x="3185075" y="6094413"/>
            <a:ext cx="2772263" cy="707886"/>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prstTxWarp prst="textNoShape">
              <a:avLst/>
            </a:prstTxWarp>
            <a:spAutoFit/>
          </a:bodyPr>
          <a:lstStyle/>
          <a:p>
            <a:pPr algn="ctr">
              <a:defRPr/>
            </a:pPr>
            <a:r>
              <a:rPr lang="en-US" sz="4000" b="1" dirty="0">
                <a:solidFill>
                  <a:srgbClr val="F20000"/>
                </a:solidFill>
                <a:latin typeface="Trebuchet MS"/>
              </a:rPr>
              <a:t>Trim Drops</a:t>
            </a:r>
          </a:p>
        </p:txBody>
      </p:sp>
      <p:sp>
        <p:nvSpPr>
          <p:cNvPr id="5" name="Rectangle 2"/>
          <p:cNvSpPr>
            <a:spLocks noChangeArrowheads="1"/>
          </p:cNvSpPr>
          <p:nvPr/>
        </p:nvSpPr>
        <p:spPr bwMode="auto">
          <a:xfrm>
            <a:off x="914400" y="685800"/>
            <a:ext cx="7286625" cy="1143000"/>
          </a:xfrm>
          <a:prstGeom prst="rect">
            <a:avLst/>
          </a:prstGeom>
          <a:noFill/>
          <a:ln w="12700">
            <a:noFill/>
            <a:miter lim="800000"/>
            <a:headEnd/>
            <a:tailEnd/>
          </a:ln>
          <a:effectLst/>
        </p:spPr>
        <p:txBody>
          <a:bodyPr lIns="90488" tIns="44450" rIns="90488" bIns="44450" anchor="ctr">
            <a:prstTxWarp prst="textNoShape">
              <a:avLst/>
            </a:prstTxWarp>
          </a:bodyPr>
          <a:lstStyle/>
          <a:p>
            <a:pPr algn="ctr">
              <a:defRPr/>
            </a:pPr>
            <a:r>
              <a:rPr lang="zh-TW" altLang="en-US" sz="4400" dirty="0" smtClean="0">
                <a:latin typeface="華康儷中黑" pitchFamily="49" charset="-120"/>
                <a:ea typeface="華康儷中黑" pitchFamily="49" charset="-120"/>
              </a:rPr>
              <a:t>產品與服務</a:t>
            </a:r>
            <a:endParaRPr lang="en-US" sz="4400" dirty="0" smtClean="0">
              <a:latin typeface="華康儷中黑" pitchFamily="49" charset="-120"/>
              <a:ea typeface="華康儷中黑" pitchFamily="49" charset="-120"/>
            </a:endParaRPr>
          </a:p>
          <a:p>
            <a:pPr algn="ctr">
              <a:defRPr/>
            </a:pPr>
            <a:r>
              <a:rPr lang="en-US" sz="3200" b="1" dirty="0" smtClean="0">
                <a:latin typeface="Trebuchet MS"/>
              </a:rPr>
              <a:t>Products </a:t>
            </a:r>
            <a:r>
              <a:rPr lang="en-US" sz="3200" b="1" dirty="0">
                <a:latin typeface="Trebuchet MS"/>
              </a:rPr>
              <a:t>&amp; Services</a:t>
            </a:r>
          </a:p>
          <a:p>
            <a:pPr>
              <a:defRPr/>
            </a:pPr>
            <a:endParaRPr lang="en-US" sz="4800" b="1" dirty="0">
              <a:solidFill>
                <a:srgbClr val="FFFFFF"/>
              </a:solidFill>
              <a:latin typeface="Trebuchet MS"/>
            </a:endParaRPr>
          </a:p>
        </p:txBody>
      </p:sp>
    </p:spTree>
    <p:extLst>
      <p:ext uri="{BB962C8B-B14F-4D97-AF65-F5344CB8AC3E}">
        <p14:creationId xmlns:p14="http://schemas.microsoft.com/office/powerpoint/2010/main" xmlns="" val="285628578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stretch>
            <a:fillRect/>
          </a:stretch>
        </a:blipFill>
        <a:effectLst/>
      </p:bgPr>
    </p:bg>
    <p:spTree>
      <p:nvGrpSpPr>
        <p:cNvPr id="1" name=""/>
        <p:cNvGrpSpPr/>
        <p:nvPr/>
      </p:nvGrpSpPr>
      <p:grpSpPr>
        <a:xfrm>
          <a:off x="0" y="0"/>
          <a:ext cx="0" cy="0"/>
          <a:chOff x="0" y="0"/>
          <a:chExt cx="0" cy="0"/>
        </a:xfrm>
      </p:grpSpPr>
      <p:pic>
        <p:nvPicPr>
          <p:cNvPr id="47106" name="Picture 2" descr="mk5"/>
          <p:cNvPicPr>
            <a:picLocks noChangeAspect="1" noChangeArrowheads="1"/>
          </p:cNvPicPr>
          <p:nvPr/>
        </p:nvPicPr>
        <p:blipFill>
          <a:blip r:embed="rId3" cstate="print"/>
          <a:srcRect/>
          <a:stretch>
            <a:fillRect/>
          </a:stretch>
        </p:blipFill>
        <p:spPr bwMode="auto">
          <a:xfrm>
            <a:off x="1150938" y="3117850"/>
            <a:ext cx="6842125" cy="2665413"/>
          </a:xfrm>
          <a:prstGeom prst="rect">
            <a:avLst/>
          </a:prstGeom>
          <a:noFill/>
          <a:ln w="9525">
            <a:noFill/>
            <a:miter lim="800000"/>
            <a:headEnd/>
            <a:tailEnd/>
          </a:ln>
        </p:spPr>
      </p:pic>
      <p:sp>
        <p:nvSpPr>
          <p:cNvPr id="374787" name="Rectangle 3"/>
          <p:cNvSpPr>
            <a:spLocks noChangeArrowheads="1"/>
          </p:cNvSpPr>
          <p:nvPr/>
        </p:nvSpPr>
        <p:spPr bwMode="auto">
          <a:xfrm>
            <a:off x="152400" y="1905000"/>
            <a:ext cx="8839200" cy="1143000"/>
          </a:xfrm>
          <a:prstGeom prst="rect">
            <a:avLst/>
          </a:prstGeom>
          <a:noFill/>
          <a:ln w="12700">
            <a:noFill/>
            <a:miter lim="800000"/>
            <a:headEnd/>
            <a:tailEnd/>
          </a:ln>
          <a:effectLst/>
        </p:spPr>
        <p:txBody>
          <a:bodyPr lIns="90488" tIns="44450" rIns="90488" bIns="44450" anchor="ctr">
            <a:prstTxWarp prst="textNoShape">
              <a:avLst/>
            </a:prstTxWarp>
          </a:bodyPr>
          <a:lstStyle/>
          <a:p>
            <a:pPr algn="ctr">
              <a:defRPr/>
            </a:pPr>
            <a:r>
              <a:rPr lang="en-US" sz="5400" b="1" dirty="0" err="1" smtClean="0">
                <a:solidFill>
                  <a:srgbClr val="FF0000"/>
                </a:solidFill>
                <a:latin typeface="Trebuchet MS"/>
              </a:rPr>
              <a:t>Xtend</a:t>
            </a:r>
            <a:r>
              <a:rPr lang="en-US" sz="5400" b="1" dirty="0" smtClean="0">
                <a:solidFill>
                  <a:srgbClr val="FF0000"/>
                </a:solidFill>
                <a:latin typeface="Trebuchet MS"/>
              </a:rPr>
              <a:t> </a:t>
            </a:r>
            <a:r>
              <a:rPr lang="en-US" sz="5400" b="1" dirty="0">
                <a:solidFill>
                  <a:srgbClr val="FF0000"/>
                </a:solidFill>
                <a:latin typeface="Trebuchet MS"/>
              </a:rPr>
              <a:t>Car Care</a:t>
            </a:r>
          </a:p>
          <a:p>
            <a:pPr algn="ctr">
              <a:defRPr/>
            </a:pPr>
            <a:endParaRPr lang="en-US" sz="5400" b="1" dirty="0">
              <a:solidFill>
                <a:srgbClr val="FFFFFF"/>
              </a:solidFill>
              <a:latin typeface="Trebuchet MS"/>
            </a:endParaRPr>
          </a:p>
        </p:txBody>
      </p:sp>
      <p:sp>
        <p:nvSpPr>
          <p:cNvPr id="5" name="Rectangle 2"/>
          <p:cNvSpPr>
            <a:spLocks noChangeArrowheads="1"/>
          </p:cNvSpPr>
          <p:nvPr/>
        </p:nvSpPr>
        <p:spPr bwMode="auto">
          <a:xfrm>
            <a:off x="1143000" y="762000"/>
            <a:ext cx="7286625" cy="1143000"/>
          </a:xfrm>
          <a:prstGeom prst="rect">
            <a:avLst/>
          </a:prstGeom>
          <a:noFill/>
          <a:ln w="12700">
            <a:noFill/>
            <a:miter lim="800000"/>
            <a:headEnd/>
            <a:tailEnd/>
          </a:ln>
          <a:effectLst/>
        </p:spPr>
        <p:txBody>
          <a:bodyPr lIns="90488" tIns="44450" rIns="90488" bIns="44450" anchor="ctr">
            <a:prstTxWarp prst="textNoShape">
              <a:avLst/>
            </a:prstTxWarp>
          </a:bodyPr>
          <a:lstStyle/>
          <a:p>
            <a:pPr algn="ctr">
              <a:defRPr/>
            </a:pPr>
            <a:r>
              <a:rPr lang="zh-TW" altLang="en-US" sz="4400" dirty="0" smtClean="0">
                <a:latin typeface="華康儷中黑" pitchFamily="49" charset="-120"/>
                <a:ea typeface="華康儷中黑" pitchFamily="49" charset="-120"/>
              </a:rPr>
              <a:t>產品與服務</a:t>
            </a:r>
            <a:endParaRPr lang="en-US" sz="4400" dirty="0" smtClean="0">
              <a:latin typeface="華康儷中黑" pitchFamily="49" charset="-120"/>
              <a:ea typeface="華康儷中黑" pitchFamily="49" charset="-120"/>
            </a:endParaRPr>
          </a:p>
          <a:p>
            <a:pPr algn="ctr">
              <a:defRPr/>
            </a:pPr>
            <a:r>
              <a:rPr lang="en-US" sz="3200" b="1" dirty="0" smtClean="0">
                <a:latin typeface="Trebuchet MS"/>
              </a:rPr>
              <a:t>Products </a:t>
            </a:r>
            <a:r>
              <a:rPr lang="en-US" sz="3200" b="1" dirty="0">
                <a:latin typeface="Trebuchet MS"/>
              </a:rPr>
              <a:t>&amp; </a:t>
            </a:r>
            <a:r>
              <a:rPr lang="en-US" sz="3200" b="1" dirty="0" smtClean="0">
                <a:latin typeface="Trebuchet MS"/>
              </a:rPr>
              <a:t>Services</a:t>
            </a:r>
            <a:endParaRPr lang="en-US" sz="3200" b="1" dirty="0">
              <a:latin typeface="Trebuchet MS"/>
            </a:endParaRPr>
          </a:p>
          <a:p>
            <a:pPr>
              <a:defRPr/>
            </a:pPr>
            <a:endParaRPr lang="en-US" sz="4800" b="1" dirty="0">
              <a:solidFill>
                <a:srgbClr val="FFFFFF"/>
              </a:solidFill>
              <a:latin typeface="Trebuchet MS"/>
            </a:endParaRPr>
          </a:p>
        </p:txBody>
      </p:sp>
    </p:spTree>
    <p:extLst>
      <p:ext uri="{BB962C8B-B14F-4D97-AF65-F5344CB8AC3E}">
        <p14:creationId xmlns:p14="http://schemas.microsoft.com/office/powerpoint/2010/main" xmlns="" val="38173516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64514" name="Rectangle 2"/>
          <p:cNvSpPr>
            <a:spLocks noChangeArrowheads="1"/>
          </p:cNvSpPr>
          <p:nvPr/>
        </p:nvSpPr>
        <p:spPr bwMode="auto">
          <a:xfrm>
            <a:off x="152400" y="381000"/>
            <a:ext cx="8839200" cy="1143000"/>
          </a:xfrm>
          <a:prstGeom prst="rect">
            <a:avLst/>
          </a:prstGeom>
          <a:noFill/>
          <a:ln w="12700">
            <a:noFill/>
            <a:miter lim="800000"/>
            <a:headEnd/>
            <a:tailEnd/>
          </a:ln>
          <a:effectLst/>
        </p:spPr>
        <p:txBody>
          <a:bodyPr lIns="90488" tIns="44450" rIns="90488" bIns="44450" anchor="ctr">
            <a:prstTxWarp prst="textNoShape">
              <a:avLst/>
            </a:prstTxWarp>
          </a:bodyPr>
          <a:lstStyle/>
          <a:p>
            <a:pPr algn="ctr">
              <a:defRPr/>
            </a:pPr>
            <a:r>
              <a:rPr lang="zh-TW" altLang="en-US" sz="4400" dirty="0" smtClean="0">
                <a:latin typeface="華康儷中黑" pitchFamily="49" charset="-120"/>
                <a:ea typeface="華康儷中黑" pitchFamily="49" charset="-120"/>
              </a:rPr>
              <a:t>動力不斷提升</a:t>
            </a:r>
            <a:endParaRPr lang="en-US" sz="4400" dirty="0" smtClean="0">
              <a:latin typeface="華康儷中黑" pitchFamily="49" charset="-120"/>
              <a:ea typeface="華康儷中黑" pitchFamily="49" charset="-120"/>
            </a:endParaRPr>
          </a:p>
          <a:p>
            <a:pPr algn="ctr">
              <a:defRPr/>
            </a:pPr>
            <a:r>
              <a:rPr lang="en-US" sz="3200" b="1" dirty="0" smtClean="0">
                <a:latin typeface="Trebuchet MS"/>
              </a:rPr>
              <a:t>Momentum </a:t>
            </a:r>
            <a:r>
              <a:rPr lang="en-US" sz="3200" b="1" dirty="0">
                <a:latin typeface="Trebuchet MS"/>
              </a:rPr>
              <a:t>is Building</a:t>
            </a:r>
          </a:p>
          <a:p>
            <a:pPr algn="ctr">
              <a:defRPr/>
            </a:pPr>
            <a:endParaRPr lang="en-US" sz="2400" b="1" i="1" dirty="0">
              <a:latin typeface="Trebuchet MS"/>
            </a:endParaRPr>
          </a:p>
        </p:txBody>
      </p:sp>
      <p:pic>
        <p:nvPicPr>
          <p:cNvPr id="54275" name="Picture 3" descr="mk11"/>
          <p:cNvPicPr>
            <a:picLocks noChangeAspect="1" noChangeArrowheads="1"/>
          </p:cNvPicPr>
          <p:nvPr/>
        </p:nvPicPr>
        <p:blipFill>
          <a:blip r:embed="rId3" cstate="print"/>
          <a:srcRect l="2075" t="2486" r="2831" b="30748"/>
          <a:stretch>
            <a:fillRect/>
          </a:stretch>
        </p:blipFill>
        <p:spPr bwMode="auto">
          <a:xfrm>
            <a:off x="2133600" y="2233612"/>
            <a:ext cx="5105400" cy="4624388"/>
          </a:xfrm>
          <a:prstGeom prst="rect">
            <a:avLst/>
          </a:prstGeom>
          <a:noFill/>
          <a:ln w="28575">
            <a:solidFill>
              <a:schemeClr val="tx1"/>
            </a:solidFill>
            <a:miter lim="800000"/>
            <a:headEnd/>
            <a:tailEnd/>
          </a:ln>
        </p:spPr>
      </p:pic>
      <p:sp>
        <p:nvSpPr>
          <p:cNvPr id="64516" name="Rectangle 4"/>
          <p:cNvSpPr>
            <a:spLocks noChangeArrowheads="1"/>
          </p:cNvSpPr>
          <p:nvPr/>
        </p:nvSpPr>
        <p:spPr bwMode="auto">
          <a:xfrm>
            <a:off x="228600" y="1366837"/>
            <a:ext cx="8610600" cy="830997"/>
          </a:xfrm>
          <a:prstGeom prst="rect">
            <a:avLst/>
          </a:prstGeom>
          <a:noFill/>
          <a:ln w="9525">
            <a:noFill/>
            <a:miter lim="800000"/>
            <a:headEnd/>
            <a:tailEnd/>
          </a:ln>
          <a:effectLst/>
        </p:spPr>
        <p:txBody>
          <a:bodyPr>
            <a:prstTxWarp prst="textNoShape">
              <a:avLst/>
            </a:prstTxWarp>
            <a:spAutoFit/>
          </a:bodyPr>
          <a:lstStyle/>
          <a:p>
            <a:pPr algn="ctr">
              <a:defRPr/>
            </a:pPr>
            <a:r>
              <a:rPr lang="zh-TW" altLang="en-US" sz="2400" i="1" dirty="0" smtClean="0">
                <a:solidFill>
                  <a:srgbClr val="FF0000"/>
                </a:solidFill>
                <a:latin typeface="華康儷中黑" pitchFamily="49" charset="-120"/>
                <a:ea typeface="華康儷中黑" pitchFamily="49" charset="-120"/>
              </a:rPr>
              <a:t>新產品 </a:t>
            </a:r>
            <a:r>
              <a:rPr lang="en-US" altLang="zh-TW" sz="2400" b="1" i="1" dirty="0" smtClean="0">
                <a:solidFill>
                  <a:srgbClr val="FF0000"/>
                </a:solidFill>
                <a:latin typeface="Trebuchet MS"/>
              </a:rPr>
              <a:t>- </a:t>
            </a:r>
            <a:r>
              <a:rPr lang="en-US" altLang="zh-TW" sz="2400" b="1" u="sng" dirty="0" err="1" smtClean="0">
                <a:solidFill>
                  <a:srgbClr val="FF0000"/>
                </a:solidFill>
                <a:latin typeface="Trebuchet MS"/>
              </a:rPr>
              <a:t>Thermochrome</a:t>
            </a:r>
            <a:endParaRPr lang="en-US" sz="2400" b="1" i="1" dirty="0" smtClean="0">
              <a:solidFill>
                <a:srgbClr val="FF0000"/>
              </a:solidFill>
              <a:latin typeface="Trebuchet MS"/>
            </a:endParaRPr>
          </a:p>
          <a:p>
            <a:pPr algn="ctr">
              <a:defRPr/>
            </a:pPr>
            <a:r>
              <a:rPr lang="en-US" sz="2400" b="1" i="1" dirty="0" smtClean="0">
                <a:solidFill>
                  <a:srgbClr val="FF0000"/>
                </a:solidFill>
                <a:latin typeface="Trebuchet MS"/>
              </a:rPr>
              <a:t>New </a:t>
            </a:r>
            <a:r>
              <a:rPr lang="en-US" sz="2400" b="1" i="1" dirty="0">
                <a:solidFill>
                  <a:srgbClr val="FF0000"/>
                </a:solidFill>
                <a:latin typeface="Trebuchet MS"/>
              </a:rPr>
              <a:t>Products - </a:t>
            </a:r>
            <a:r>
              <a:rPr lang="en-US" sz="2400" b="1" u="sng" dirty="0" err="1">
                <a:solidFill>
                  <a:srgbClr val="FF0000"/>
                </a:solidFill>
                <a:latin typeface="Trebuchet MS"/>
              </a:rPr>
              <a:t>Thermochrome</a:t>
            </a:r>
            <a:endParaRPr lang="en-US" sz="2400" b="1" u="sng" dirty="0">
              <a:solidFill>
                <a:srgbClr val="FF0000"/>
              </a:solidFill>
              <a:latin typeface="Trebuchet MS"/>
            </a:endParaRPr>
          </a:p>
        </p:txBody>
      </p:sp>
    </p:spTree>
    <p:extLst>
      <p:ext uri="{BB962C8B-B14F-4D97-AF65-F5344CB8AC3E}">
        <p14:creationId xmlns:p14="http://schemas.microsoft.com/office/powerpoint/2010/main" xmlns="" val="64771719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84049" y="473215"/>
            <a:ext cx="7540751" cy="612635"/>
          </a:xfrm>
          <a:prstGeom prst="rect">
            <a:avLst/>
          </a:prstGeom>
        </p:spPr>
      </p:pic>
      <p:sp>
        <p:nvSpPr>
          <p:cNvPr id="5" name="TextBox 4"/>
          <p:cNvSpPr txBox="1"/>
          <p:nvPr/>
        </p:nvSpPr>
        <p:spPr>
          <a:xfrm>
            <a:off x="369125" y="0"/>
            <a:ext cx="7239000" cy="523220"/>
          </a:xfrm>
          <a:prstGeom prst="rect">
            <a:avLst/>
          </a:prstGeom>
          <a:noFill/>
        </p:spPr>
        <p:txBody>
          <a:bodyPr wrap="square" rtlCol="0">
            <a:spAutoFit/>
          </a:bodyPr>
          <a:lstStyle/>
          <a:p>
            <a:r>
              <a:rPr lang="zh-TW" altLang="en-US" sz="2800" dirty="0" smtClean="0">
                <a:solidFill>
                  <a:srgbClr val="16B3C8"/>
                </a:solidFill>
                <a:latin typeface="Trebuchet MS" pitchFamily="34" charset="0"/>
                <a:ea typeface="華康儷中黑" pitchFamily="49" charset="-120"/>
              </a:rPr>
              <a:t>每隔</a:t>
            </a:r>
            <a:r>
              <a:rPr lang="en-US" altLang="zh-TW" sz="2800" dirty="0" smtClean="0">
                <a:solidFill>
                  <a:srgbClr val="16B3C8"/>
                </a:solidFill>
                <a:latin typeface="Trebuchet MS" pitchFamily="34" charset="0"/>
                <a:ea typeface="華康儷中黑" pitchFamily="49" charset="-120"/>
              </a:rPr>
              <a:t>10</a:t>
            </a:r>
            <a:r>
              <a:rPr lang="zh-TW" altLang="en-US" sz="2800" dirty="0" smtClean="0">
                <a:solidFill>
                  <a:srgbClr val="16B3C8"/>
                </a:solidFill>
                <a:latin typeface="Trebuchet MS" pitchFamily="34" charset="0"/>
                <a:ea typeface="華康儷中黑" pitchFamily="49" charset="-120"/>
              </a:rPr>
              <a:t>至</a:t>
            </a:r>
            <a:r>
              <a:rPr lang="en-US" altLang="zh-TW" sz="2800" dirty="0" smtClean="0">
                <a:solidFill>
                  <a:srgbClr val="16B3C8"/>
                </a:solidFill>
                <a:latin typeface="Trebuchet MS" pitchFamily="34" charset="0"/>
                <a:ea typeface="華康儷中黑" pitchFamily="49" charset="-120"/>
              </a:rPr>
              <a:t>20</a:t>
            </a:r>
            <a:r>
              <a:rPr lang="zh-TW" altLang="en-US" sz="2800" dirty="0" smtClean="0">
                <a:solidFill>
                  <a:srgbClr val="16B3C8"/>
                </a:solidFill>
                <a:latin typeface="Trebuchet MS" pitchFamily="34" charset="0"/>
                <a:ea typeface="華康儷中黑" pitchFamily="49" charset="-120"/>
              </a:rPr>
              <a:t>年，一套新的行銷系統就會出現</a:t>
            </a:r>
            <a:endParaRPr lang="zh-TW" altLang="en-US" sz="2800" dirty="0">
              <a:solidFill>
                <a:srgbClr val="16B3C8"/>
              </a:solidFill>
              <a:latin typeface="Trebuchet MS" pitchFamily="34" charset="0"/>
              <a:ea typeface="華康儷中黑" pitchFamily="49" charset="-120"/>
            </a:endParaRPr>
          </a:p>
        </p:txBody>
      </p:sp>
      <p:grpSp>
        <p:nvGrpSpPr>
          <p:cNvPr id="17" name="Group 16"/>
          <p:cNvGrpSpPr/>
          <p:nvPr/>
        </p:nvGrpSpPr>
        <p:grpSpPr>
          <a:xfrm>
            <a:off x="666750" y="1065612"/>
            <a:ext cx="8458200" cy="5759704"/>
            <a:chOff x="666750" y="1065612"/>
            <a:chExt cx="8458200" cy="5759704"/>
          </a:xfrm>
        </p:grpSpPr>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01693" y="1065612"/>
              <a:ext cx="7617672" cy="5759704"/>
            </a:xfrm>
            <a:prstGeom prst="rect">
              <a:avLst/>
            </a:prstGeom>
          </p:spPr>
        </p:pic>
        <p:sp>
          <p:nvSpPr>
            <p:cNvPr id="6" name="TextBox 5"/>
            <p:cNvSpPr txBox="1"/>
            <p:nvPr/>
          </p:nvSpPr>
          <p:spPr>
            <a:xfrm>
              <a:off x="666750" y="3086100"/>
              <a:ext cx="762000" cy="369332"/>
            </a:xfrm>
            <a:prstGeom prst="rect">
              <a:avLst/>
            </a:prstGeom>
            <a:noFill/>
          </p:spPr>
          <p:txBody>
            <a:bodyPr wrap="square" rtlCol="0">
              <a:spAutoFit/>
            </a:bodyPr>
            <a:lstStyle/>
            <a:p>
              <a:r>
                <a:rPr lang="zh-TW" altLang="en-US" dirty="0" smtClean="0">
                  <a:solidFill>
                    <a:srgbClr val="0E527C"/>
                  </a:solidFill>
                  <a:latin typeface="Trebuchet MS" pitchFamily="34" charset="0"/>
                  <a:ea typeface="華康儷中黑" pitchFamily="49" charset="-120"/>
                </a:rPr>
                <a:t>直銷</a:t>
              </a:r>
              <a:endParaRPr lang="zh-TW" altLang="en-US" dirty="0">
                <a:solidFill>
                  <a:srgbClr val="0E527C"/>
                </a:solidFill>
                <a:latin typeface="Trebuchet MS" pitchFamily="34" charset="0"/>
                <a:ea typeface="華康儷中黑" pitchFamily="49" charset="-120"/>
              </a:endParaRPr>
            </a:p>
          </p:txBody>
        </p:sp>
        <p:sp>
          <p:nvSpPr>
            <p:cNvPr id="7" name="TextBox 6"/>
            <p:cNvSpPr txBox="1"/>
            <p:nvPr/>
          </p:nvSpPr>
          <p:spPr>
            <a:xfrm>
              <a:off x="6553200" y="3162300"/>
              <a:ext cx="1600200" cy="369332"/>
            </a:xfrm>
            <a:prstGeom prst="rect">
              <a:avLst/>
            </a:prstGeom>
            <a:noFill/>
          </p:spPr>
          <p:txBody>
            <a:bodyPr wrap="square" rtlCol="0">
              <a:spAutoFit/>
            </a:bodyPr>
            <a:lstStyle/>
            <a:p>
              <a:r>
                <a:rPr lang="zh-TW" altLang="en-US" dirty="0" smtClean="0">
                  <a:solidFill>
                    <a:srgbClr val="0E527C"/>
                  </a:solidFill>
                  <a:latin typeface="Trebuchet MS" pitchFamily="34" charset="0"/>
                  <a:ea typeface="華康儷中黑" pitchFamily="49" charset="-120"/>
                </a:rPr>
                <a:t>多層次傳銷</a:t>
              </a:r>
              <a:endParaRPr lang="zh-TW" altLang="en-US" dirty="0">
                <a:solidFill>
                  <a:srgbClr val="0E527C"/>
                </a:solidFill>
                <a:latin typeface="Trebuchet MS" pitchFamily="34" charset="0"/>
                <a:ea typeface="華康儷中黑" pitchFamily="49" charset="-120"/>
              </a:endParaRPr>
            </a:p>
          </p:txBody>
        </p:sp>
        <p:sp>
          <p:nvSpPr>
            <p:cNvPr id="8" name="TextBox 7"/>
            <p:cNvSpPr txBox="1"/>
            <p:nvPr/>
          </p:nvSpPr>
          <p:spPr>
            <a:xfrm>
              <a:off x="1752600" y="4324350"/>
              <a:ext cx="914400" cy="369332"/>
            </a:xfrm>
            <a:prstGeom prst="rect">
              <a:avLst/>
            </a:prstGeom>
            <a:noFill/>
          </p:spPr>
          <p:txBody>
            <a:bodyPr wrap="square" rtlCol="0">
              <a:spAutoFit/>
            </a:bodyPr>
            <a:lstStyle/>
            <a:p>
              <a:r>
                <a:rPr lang="zh-TW" altLang="en-US" dirty="0" smtClean="0">
                  <a:solidFill>
                    <a:srgbClr val="0E527C"/>
                  </a:solidFill>
                  <a:latin typeface="Trebuchet MS" pitchFamily="34" charset="0"/>
                  <a:ea typeface="華康儷中黑" pitchFamily="49" charset="-120"/>
                </a:rPr>
                <a:t>連鎖</a:t>
              </a:r>
              <a:endParaRPr lang="zh-TW" altLang="en-US" dirty="0">
                <a:solidFill>
                  <a:srgbClr val="0E527C"/>
                </a:solidFill>
                <a:latin typeface="Trebuchet MS" pitchFamily="34" charset="0"/>
                <a:ea typeface="華康儷中黑" pitchFamily="49" charset="-120"/>
              </a:endParaRPr>
            </a:p>
          </p:txBody>
        </p:sp>
        <p:sp>
          <p:nvSpPr>
            <p:cNvPr id="9" name="TextBox 8"/>
            <p:cNvSpPr txBox="1"/>
            <p:nvPr/>
          </p:nvSpPr>
          <p:spPr>
            <a:xfrm>
              <a:off x="3695700" y="4343400"/>
              <a:ext cx="1600200" cy="369332"/>
            </a:xfrm>
            <a:prstGeom prst="rect">
              <a:avLst/>
            </a:prstGeom>
            <a:noFill/>
          </p:spPr>
          <p:txBody>
            <a:bodyPr wrap="square" rtlCol="0">
              <a:spAutoFit/>
            </a:bodyPr>
            <a:lstStyle/>
            <a:p>
              <a:r>
                <a:rPr lang="zh-TW" altLang="en-US" dirty="0" smtClean="0">
                  <a:solidFill>
                    <a:srgbClr val="0E527C"/>
                  </a:solidFill>
                  <a:latin typeface="Trebuchet MS" pitchFamily="34" charset="0"/>
                  <a:ea typeface="華康儷中黑" pitchFamily="49" charset="-120"/>
                </a:rPr>
                <a:t>目錄行銷</a:t>
              </a:r>
              <a:endParaRPr lang="zh-TW" altLang="en-US" dirty="0">
                <a:solidFill>
                  <a:srgbClr val="0E527C"/>
                </a:solidFill>
                <a:latin typeface="Trebuchet MS" pitchFamily="34" charset="0"/>
                <a:ea typeface="華康儷中黑" pitchFamily="49" charset="-120"/>
              </a:endParaRPr>
            </a:p>
          </p:txBody>
        </p:sp>
        <p:sp>
          <p:nvSpPr>
            <p:cNvPr id="10" name="TextBox 9"/>
            <p:cNvSpPr txBox="1"/>
            <p:nvPr/>
          </p:nvSpPr>
          <p:spPr>
            <a:xfrm>
              <a:off x="7905750" y="4191000"/>
              <a:ext cx="1219200" cy="369332"/>
            </a:xfrm>
            <a:prstGeom prst="rect">
              <a:avLst/>
            </a:prstGeom>
            <a:noFill/>
          </p:spPr>
          <p:txBody>
            <a:bodyPr wrap="square" rtlCol="0">
              <a:spAutoFit/>
            </a:bodyPr>
            <a:lstStyle/>
            <a:p>
              <a:r>
                <a:rPr lang="zh-TW" altLang="en-US" dirty="0" smtClean="0">
                  <a:solidFill>
                    <a:srgbClr val="0E527C"/>
                  </a:solidFill>
                  <a:latin typeface="Trebuchet MS" pitchFamily="34" charset="0"/>
                  <a:ea typeface="華康儷中黑" pitchFamily="49" charset="-120"/>
                </a:rPr>
                <a:t>直接信函</a:t>
              </a:r>
              <a:endParaRPr lang="zh-TW" altLang="en-US" dirty="0">
                <a:solidFill>
                  <a:srgbClr val="0E527C"/>
                </a:solidFill>
                <a:latin typeface="Trebuchet MS" pitchFamily="34" charset="0"/>
                <a:ea typeface="華康儷中黑" pitchFamily="49" charset="-120"/>
              </a:endParaRPr>
            </a:p>
          </p:txBody>
        </p:sp>
      </p:grpSp>
      <p:grpSp>
        <p:nvGrpSpPr>
          <p:cNvPr id="18" name="Group 17"/>
          <p:cNvGrpSpPr/>
          <p:nvPr/>
        </p:nvGrpSpPr>
        <p:grpSpPr>
          <a:xfrm>
            <a:off x="533400" y="1094112"/>
            <a:ext cx="8041694" cy="5763888"/>
            <a:chOff x="9982200" y="-2881944"/>
            <a:chExt cx="8041694" cy="5763888"/>
          </a:xfrm>
        </p:grpSpPr>
        <p:pic>
          <p:nvPicPr>
            <p:cNvPr id="3" name="Picture 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0210800" y="-2881944"/>
              <a:ext cx="7813094" cy="5763888"/>
            </a:xfrm>
            <a:prstGeom prst="rect">
              <a:avLst/>
            </a:prstGeom>
          </p:spPr>
        </p:pic>
        <p:sp>
          <p:nvSpPr>
            <p:cNvPr id="12" name="TextBox 11"/>
            <p:cNvSpPr txBox="1"/>
            <p:nvPr/>
          </p:nvSpPr>
          <p:spPr>
            <a:xfrm>
              <a:off x="9982200" y="-950858"/>
              <a:ext cx="1600200" cy="369332"/>
            </a:xfrm>
            <a:prstGeom prst="rect">
              <a:avLst/>
            </a:prstGeom>
            <a:noFill/>
          </p:spPr>
          <p:txBody>
            <a:bodyPr wrap="square" rtlCol="0">
              <a:spAutoFit/>
            </a:bodyPr>
            <a:lstStyle/>
            <a:p>
              <a:r>
                <a:rPr lang="zh-TW" altLang="en-US" dirty="0" smtClean="0">
                  <a:solidFill>
                    <a:srgbClr val="0E527C"/>
                  </a:solidFill>
                  <a:latin typeface="Trebuchet MS" pitchFamily="34" charset="0"/>
                  <a:ea typeface="華康儷中黑" pitchFamily="49" charset="-120"/>
                </a:rPr>
                <a:t>電視購物</a:t>
              </a:r>
              <a:endParaRPr lang="zh-TW" altLang="en-US" dirty="0">
                <a:solidFill>
                  <a:srgbClr val="0E527C"/>
                </a:solidFill>
                <a:latin typeface="Trebuchet MS" pitchFamily="34" charset="0"/>
                <a:ea typeface="華康儷中黑" pitchFamily="49" charset="-120"/>
              </a:endParaRPr>
            </a:p>
          </p:txBody>
        </p:sp>
        <p:sp>
          <p:nvSpPr>
            <p:cNvPr id="13" name="TextBox 12"/>
            <p:cNvSpPr txBox="1"/>
            <p:nvPr/>
          </p:nvSpPr>
          <p:spPr>
            <a:xfrm>
              <a:off x="13912515" y="-1167063"/>
              <a:ext cx="1600200" cy="369332"/>
            </a:xfrm>
            <a:prstGeom prst="rect">
              <a:avLst/>
            </a:prstGeom>
            <a:noFill/>
          </p:spPr>
          <p:txBody>
            <a:bodyPr wrap="square" rtlCol="0">
              <a:spAutoFit/>
            </a:bodyPr>
            <a:lstStyle/>
            <a:p>
              <a:r>
                <a:rPr lang="zh-TW" altLang="en-US" dirty="0" smtClean="0">
                  <a:solidFill>
                    <a:srgbClr val="0E527C"/>
                  </a:solidFill>
                  <a:latin typeface="Trebuchet MS" pitchFamily="34" charset="0"/>
                  <a:ea typeface="華康儷中黑" pitchFamily="49" charset="-120"/>
                </a:rPr>
                <a:t>一對一行銷</a:t>
              </a:r>
              <a:endParaRPr lang="zh-TW" altLang="en-US" dirty="0">
                <a:solidFill>
                  <a:srgbClr val="0E527C"/>
                </a:solidFill>
                <a:latin typeface="Trebuchet MS" pitchFamily="34" charset="0"/>
                <a:ea typeface="華康儷中黑" pitchFamily="49" charset="-120"/>
              </a:endParaRPr>
            </a:p>
          </p:txBody>
        </p:sp>
        <p:sp>
          <p:nvSpPr>
            <p:cNvPr id="14" name="TextBox 13"/>
            <p:cNvSpPr txBox="1"/>
            <p:nvPr/>
          </p:nvSpPr>
          <p:spPr>
            <a:xfrm>
              <a:off x="11065041" y="184485"/>
              <a:ext cx="2057400" cy="369332"/>
            </a:xfrm>
            <a:prstGeom prst="rect">
              <a:avLst/>
            </a:prstGeom>
            <a:noFill/>
          </p:spPr>
          <p:txBody>
            <a:bodyPr wrap="square" rtlCol="0">
              <a:spAutoFit/>
            </a:bodyPr>
            <a:lstStyle/>
            <a:p>
              <a:r>
                <a:rPr lang="zh-TW" altLang="en-US" dirty="0" smtClean="0">
                  <a:solidFill>
                    <a:srgbClr val="0E527C"/>
                  </a:solidFill>
                  <a:latin typeface="Trebuchet MS" pitchFamily="34" charset="0"/>
                  <a:ea typeface="華康儷中黑" pitchFamily="49" charset="-120"/>
                </a:rPr>
                <a:t>互聯網與電子商務</a:t>
              </a:r>
              <a:endParaRPr lang="zh-TW" altLang="en-US" dirty="0">
                <a:solidFill>
                  <a:srgbClr val="0E527C"/>
                </a:solidFill>
                <a:latin typeface="Trebuchet MS" pitchFamily="34" charset="0"/>
                <a:ea typeface="華康儷中黑" pitchFamily="49" charset="-120"/>
              </a:endParaRPr>
            </a:p>
          </p:txBody>
        </p:sp>
        <p:sp>
          <p:nvSpPr>
            <p:cNvPr id="15" name="TextBox 14"/>
            <p:cNvSpPr txBox="1"/>
            <p:nvPr/>
          </p:nvSpPr>
          <p:spPr>
            <a:xfrm>
              <a:off x="15059526" y="140005"/>
              <a:ext cx="1600200" cy="369332"/>
            </a:xfrm>
            <a:prstGeom prst="rect">
              <a:avLst/>
            </a:prstGeom>
            <a:noFill/>
          </p:spPr>
          <p:txBody>
            <a:bodyPr wrap="square" rtlCol="0">
              <a:spAutoFit/>
            </a:bodyPr>
            <a:lstStyle/>
            <a:p>
              <a:r>
                <a:rPr lang="zh-TW" altLang="en-US" dirty="0" smtClean="0">
                  <a:solidFill>
                    <a:srgbClr val="0E527C"/>
                  </a:solidFill>
                  <a:latin typeface="Trebuchet MS" pitchFamily="34" charset="0"/>
                  <a:ea typeface="華康儷中黑" pitchFamily="49" charset="-120"/>
                </a:rPr>
                <a:t>社交購物</a:t>
              </a:r>
              <a:endParaRPr lang="zh-TW" altLang="en-US" dirty="0">
                <a:solidFill>
                  <a:srgbClr val="0E527C"/>
                </a:solidFill>
                <a:latin typeface="Trebuchet MS" pitchFamily="34" charset="0"/>
                <a:ea typeface="華康儷中黑" pitchFamily="49" charset="-120"/>
              </a:endParaRPr>
            </a:p>
          </p:txBody>
        </p:sp>
      </p:grpSp>
    </p:spTree>
    <p:extLst>
      <p:ext uri="{BB962C8B-B14F-4D97-AF65-F5344CB8AC3E}">
        <p14:creationId xmlns:p14="http://schemas.microsoft.com/office/powerpoint/2010/main" xmlns="" val="210820402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xit" presetSubtype="2" fill="hold" nodeType="afterEffect">
                                  <p:stCondLst>
                                    <p:cond delay="15000"/>
                                  </p:stCondLst>
                                  <p:childTnLst>
                                    <p:anim calcmode="lin" valueType="num">
                                      <p:cBhvr additive="base">
                                        <p:cTn id="11" dur="500"/>
                                        <p:tgtEl>
                                          <p:spTgt spid="17"/>
                                        </p:tgtEl>
                                        <p:attrNameLst>
                                          <p:attrName>ppt_x</p:attrName>
                                        </p:attrNameLst>
                                      </p:cBhvr>
                                      <p:tavLst>
                                        <p:tav tm="0">
                                          <p:val>
                                            <p:strVal val="ppt_x"/>
                                          </p:val>
                                        </p:tav>
                                        <p:tav tm="100000">
                                          <p:val>
                                            <p:strVal val="1+ppt_w/2"/>
                                          </p:val>
                                        </p:tav>
                                      </p:tavLst>
                                    </p:anim>
                                    <p:anim calcmode="lin" valueType="num">
                                      <p:cBhvr additive="base">
                                        <p:cTn id="12" dur="500"/>
                                        <p:tgtEl>
                                          <p:spTgt spid="17"/>
                                        </p:tgtEl>
                                        <p:attrNameLst>
                                          <p:attrName>ppt_y</p:attrName>
                                        </p:attrNameLst>
                                      </p:cBhvr>
                                      <p:tavLst>
                                        <p:tav tm="0">
                                          <p:val>
                                            <p:strVal val="ppt_y"/>
                                          </p:val>
                                        </p:tav>
                                        <p:tav tm="100000">
                                          <p:val>
                                            <p:strVal val="ppt_y"/>
                                          </p:val>
                                        </p:tav>
                                      </p:tavLst>
                                    </p:anim>
                                    <p:set>
                                      <p:cBhvr>
                                        <p:cTn id="13" dur="1" fill="hold">
                                          <p:stCondLst>
                                            <p:cond delay="499"/>
                                          </p:stCondLst>
                                        </p:cTn>
                                        <p:tgtEl>
                                          <p:spTgt spid="17"/>
                                        </p:tgtEl>
                                        <p:attrNameLst>
                                          <p:attrName>style.visibility</p:attrName>
                                        </p:attrNameLst>
                                      </p:cBhvr>
                                      <p:to>
                                        <p:strVal val="hidden"/>
                                      </p:to>
                                    </p:set>
                                  </p:childTnLst>
                                </p:cTn>
                              </p:par>
                            </p:childTnLst>
                          </p:cTn>
                        </p:par>
                        <p:par>
                          <p:cTn id="14" fill="hold">
                            <p:stCondLst>
                              <p:cond delay="16000"/>
                            </p:stCondLst>
                            <p:childTnLst>
                              <p:par>
                                <p:cTn id="15" presetID="2" presetClass="entr" presetSubtype="8"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0-#ppt_w/2"/>
                                          </p:val>
                                        </p:tav>
                                        <p:tav tm="100000">
                                          <p:val>
                                            <p:strVal val="#ppt_x"/>
                                          </p:val>
                                        </p:tav>
                                      </p:tavLst>
                                    </p:anim>
                                    <p:anim calcmode="lin" valueType="num">
                                      <p:cBhvr additive="base">
                                        <p:cTn id="18"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235164" y="838200"/>
            <a:ext cx="7994435" cy="1143000"/>
          </a:xfrm>
        </p:spPr>
        <p:txBody>
          <a:bodyPr>
            <a:normAutofit fontScale="90000"/>
          </a:bodyPr>
          <a:lstStyle/>
          <a:p>
            <a:r>
              <a:rPr lang="zh-TW" altLang="en-US" sz="3600" dirty="0" smtClean="0">
                <a:latin typeface="華康儷中黑" pitchFamily="49" charset="-120"/>
                <a:ea typeface="華康儷中黑" pitchFamily="49" charset="-120"/>
              </a:rPr>
              <a:t>舊有的已經</a:t>
            </a:r>
            <a:r>
              <a:rPr lang="zh-TW" altLang="en-US" sz="3600" b="1" dirty="0" smtClean="0">
                <a:latin typeface="華康儷中黑" pitchFamily="49" charset="-120"/>
                <a:ea typeface="華康儷中黑" pitchFamily="49" charset="-120"/>
              </a:rPr>
              <a:t>煥然一新</a:t>
            </a:r>
            <a:r>
              <a:rPr lang="en-US" altLang="zh-TW" sz="3600" b="1" dirty="0" smtClean="0">
                <a:solidFill>
                  <a:srgbClr val="F20000"/>
                </a:solidFill>
                <a:latin typeface="華康儷中黑" pitchFamily="49" charset="-120"/>
                <a:ea typeface="華康儷中黑" pitchFamily="49" charset="-120"/>
              </a:rPr>
              <a:t/>
            </a:r>
            <a:br>
              <a:rPr lang="en-US" altLang="zh-TW" sz="3600" b="1" dirty="0" smtClean="0">
                <a:solidFill>
                  <a:srgbClr val="F20000"/>
                </a:solidFill>
                <a:latin typeface="華康儷中黑" pitchFamily="49" charset="-120"/>
                <a:ea typeface="華康儷中黑" pitchFamily="49" charset="-120"/>
              </a:rPr>
            </a:br>
            <a:r>
              <a:rPr lang="en-US" sz="3600" b="1" dirty="0" smtClean="0"/>
              <a:t>What was </a:t>
            </a:r>
            <a:r>
              <a:rPr lang="en-US" sz="3600" dirty="0" smtClean="0"/>
              <a:t>old</a:t>
            </a:r>
            <a:r>
              <a:rPr lang="en-US" sz="3600" b="1" dirty="0" smtClean="0"/>
              <a:t> is </a:t>
            </a:r>
            <a:r>
              <a:rPr lang="en-US" sz="3600" b="1" i="1" dirty="0" smtClean="0"/>
              <a:t>NEW</a:t>
            </a:r>
            <a:r>
              <a:rPr lang="en-US" sz="3600" b="1" dirty="0" smtClean="0"/>
              <a:t> </a:t>
            </a:r>
            <a:endParaRPr lang="en-US" sz="3600" b="1" dirty="0"/>
          </a:p>
        </p:txBody>
      </p:sp>
      <p:sp>
        <p:nvSpPr>
          <p:cNvPr id="8" name="TextBox 7"/>
          <p:cNvSpPr txBox="1"/>
          <p:nvPr/>
        </p:nvSpPr>
        <p:spPr>
          <a:xfrm>
            <a:off x="-75778" y="5943600"/>
            <a:ext cx="2837658" cy="923330"/>
          </a:xfrm>
          <a:prstGeom prst="rect">
            <a:avLst/>
          </a:prstGeom>
          <a:noFill/>
        </p:spPr>
        <p:txBody>
          <a:bodyPr wrap="square" rtlCol="0">
            <a:spAutoFit/>
          </a:bodyPr>
          <a:lstStyle/>
          <a:p>
            <a:pPr algn="ctr"/>
            <a:r>
              <a:rPr lang="zh-TW" altLang="en-US" sz="2600" dirty="0" smtClean="0">
                <a:solidFill>
                  <a:srgbClr val="FF0000"/>
                </a:solidFill>
                <a:latin typeface="華康儷中黑" pitchFamily="49" charset="-120"/>
                <a:ea typeface="華康儷中黑" pitchFamily="49" charset="-120"/>
              </a:rPr>
              <a:t>舊的</a:t>
            </a:r>
            <a:endParaRPr lang="en-US" altLang="zh-TW" sz="2600" dirty="0" smtClean="0">
              <a:solidFill>
                <a:srgbClr val="FF0000"/>
              </a:solidFill>
              <a:latin typeface="華康儷中黑" pitchFamily="49" charset="-120"/>
              <a:ea typeface="華康儷中黑" pitchFamily="49" charset="-120"/>
            </a:endParaRPr>
          </a:p>
          <a:p>
            <a:pPr algn="ctr"/>
            <a:r>
              <a:rPr lang="en-US" sz="2600" dirty="0" smtClean="0">
                <a:solidFill>
                  <a:srgbClr val="FF0000"/>
                </a:solidFill>
                <a:latin typeface="Trebuchet MS"/>
              </a:rPr>
              <a:t>Old</a:t>
            </a:r>
            <a:endParaRPr lang="en-US" sz="2600" dirty="0">
              <a:solidFill>
                <a:srgbClr val="FF0000"/>
              </a:solidFill>
              <a:latin typeface="Trebuchet MS"/>
            </a:endParaRPr>
          </a:p>
        </p:txBody>
      </p:sp>
      <p:sp>
        <p:nvSpPr>
          <p:cNvPr id="9" name="TextBox 8"/>
          <p:cNvSpPr txBox="1"/>
          <p:nvPr/>
        </p:nvSpPr>
        <p:spPr>
          <a:xfrm>
            <a:off x="4388964" y="5943600"/>
            <a:ext cx="2837658" cy="892552"/>
          </a:xfrm>
          <a:prstGeom prst="rect">
            <a:avLst/>
          </a:prstGeom>
          <a:noFill/>
        </p:spPr>
        <p:txBody>
          <a:bodyPr wrap="square" rtlCol="0">
            <a:spAutoFit/>
          </a:bodyPr>
          <a:lstStyle/>
          <a:p>
            <a:pPr algn="ctr"/>
            <a:r>
              <a:rPr lang="zh-TW" altLang="en-US" sz="2600" dirty="0" smtClean="0">
                <a:solidFill>
                  <a:srgbClr val="FF0000"/>
                </a:solidFill>
                <a:latin typeface="華康儷中黑" pitchFamily="49" charset="-120"/>
                <a:ea typeface="華康儷中黑" pitchFamily="49" charset="-120"/>
              </a:rPr>
              <a:t>新的</a:t>
            </a:r>
            <a:endParaRPr lang="en-US" sz="2600" dirty="0" smtClean="0">
              <a:solidFill>
                <a:srgbClr val="FF0000"/>
              </a:solidFill>
              <a:latin typeface="華康儷中黑" pitchFamily="49" charset="-120"/>
              <a:ea typeface="華康儷中黑" pitchFamily="49" charset="-120"/>
            </a:endParaRPr>
          </a:p>
          <a:p>
            <a:pPr algn="ctr"/>
            <a:r>
              <a:rPr lang="en-US" sz="2600" b="1" dirty="0" smtClean="0">
                <a:solidFill>
                  <a:srgbClr val="FF0000"/>
                </a:solidFill>
                <a:latin typeface="Trebuchet MS"/>
              </a:rPr>
              <a:t>NEW</a:t>
            </a:r>
            <a:endParaRPr lang="en-US" sz="2600" b="1" dirty="0">
              <a:solidFill>
                <a:srgbClr val="FF0000"/>
              </a:solidFill>
              <a:latin typeface="Trebuchet MS"/>
            </a:endParaRPr>
          </a:p>
        </p:txBody>
      </p:sp>
      <p:pic>
        <p:nvPicPr>
          <p:cNvPr id="10" name="Picture 2" descr="mk7"/>
          <p:cNvPicPr>
            <a:picLocks noChangeAspect="1" noChangeArrowheads="1"/>
          </p:cNvPicPr>
          <p:nvPr/>
        </p:nvPicPr>
        <p:blipFill>
          <a:blip r:embed="rId3" cstate="print">
            <a:extLst>
              <a:ext uri="{28A0092B-C50C-407E-A947-70E740481C1C}">
                <a14:useLocalDpi xmlns:a14="http://schemas.microsoft.com/office/drawing/2010/main" xmlns="" val="0"/>
              </a:ext>
            </a:extLst>
          </a:blip>
          <a:srcRect b="3746"/>
          <a:stretch>
            <a:fillRect/>
          </a:stretch>
        </p:blipFill>
        <p:spPr bwMode="auto">
          <a:xfrm>
            <a:off x="509540" y="2179135"/>
            <a:ext cx="1691580" cy="3840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761880" y="2439377"/>
            <a:ext cx="6115600" cy="3057799"/>
          </a:xfrm>
          <a:prstGeom prst="rect">
            <a:avLst/>
          </a:prstGeom>
        </p:spPr>
      </p:pic>
    </p:spTree>
    <p:extLst>
      <p:ext uri="{BB962C8B-B14F-4D97-AF65-F5344CB8AC3E}">
        <p14:creationId xmlns:p14="http://schemas.microsoft.com/office/powerpoint/2010/main" xmlns="" val="42622323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1003371" y="5237089"/>
            <a:ext cx="2837658" cy="1077218"/>
          </a:xfrm>
          <a:prstGeom prst="rect">
            <a:avLst/>
          </a:prstGeom>
          <a:noFill/>
        </p:spPr>
        <p:txBody>
          <a:bodyPr wrap="square" rtlCol="0">
            <a:spAutoFit/>
          </a:bodyPr>
          <a:lstStyle/>
          <a:p>
            <a:pPr algn="ctr"/>
            <a:r>
              <a:rPr lang="zh-TW" altLang="en-US" sz="3200" dirty="0" smtClean="0">
                <a:solidFill>
                  <a:srgbClr val="FF0000"/>
                </a:solidFill>
                <a:latin typeface="華康儷中黑" pitchFamily="49" charset="-120"/>
                <a:ea typeface="華康儷中黑" pitchFamily="49" charset="-120"/>
              </a:rPr>
              <a:t>舊的</a:t>
            </a:r>
            <a:endParaRPr lang="en-US" altLang="zh-TW" sz="3200" dirty="0" smtClean="0">
              <a:solidFill>
                <a:srgbClr val="FF0000"/>
              </a:solidFill>
              <a:latin typeface="華康儷中黑" pitchFamily="49" charset="-120"/>
              <a:ea typeface="華康儷中黑" pitchFamily="49" charset="-120"/>
            </a:endParaRPr>
          </a:p>
          <a:p>
            <a:pPr algn="ctr"/>
            <a:r>
              <a:rPr lang="en-US" sz="3200" dirty="0" smtClean="0">
                <a:solidFill>
                  <a:srgbClr val="FF0000"/>
                </a:solidFill>
                <a:latin typeface="Trebuchet MS"/>
              </a:rPr>
              <a:t>Old</a:t>
            </a:r>
            <a:endParaRPr lang="en-US" sz="3200" dirty="0">
              <a:solidFill>
                <a:srgbClr val="FF0000"/>
              </a:solidFill>
              <a:latin typeface="Trebuchet MS"/>
            </a:endParaRPr>
          </a:p>
        </p:txBody>
      </p:sp>
      <p:sp>
        <p:nvSpPr>
          <p:cNvPr id="9" name="TextBox 8"/>
          <p:cNvSpPr txBox="1"/>
          <p:nvPr/>
        </p:nvSpPr>
        <p:spPr>
          <a:xfrm>
            <a:off x="5486400" y="5237089"/>
            <a:ext cx="2837658" cy="1077218"/>
          </a:xfrm>
          <a:prstGeom prst="rect">
            <a:avLst/>
          </a:prstGeom>
          <a:noFill/>
        </p:spPr>
        <p:txBody>
          <a:bodyPr wrap="square" rtlCol="0">
            <a:spAutoFit/>
          </a:bodyPr>
          <a:lstStyle/>
          <a:p>
            <a:pPr algn="ctr"/>
            <a:r>
              <a:rPr lang="zh-TW" altLang="en-US" sz="3200" dirty="0" smtClean="0">
                <a:solidFill>
                  <a:srgbClr val="FF0000"/>
                </a:solidFill>
                <a:latin typeface="華康儷中黑" pitchFamily="49" charset="-120"/>
                <a:ea typeface="華康儷中黑" pitchFamily="49" charset="-120"/>
              </a:rPr>
              <a:t>新的</a:t>
            </a:r>
            <a:endParaRPr lang="en-US" altLang="zh-TW" sz="3200" dirty="0" smtClean="0">
              <a:solidFill>
                <a:srgbClr val="FF0000"/>
              </a:solidFill>
              <a:latin typeface="華康儷中黑" pitchFamily="49" charset="-120"/>
              <a:ea typeface="華康儷中黑" pitchFamily="49" charset="-120"/>
            </a:endParaRPr>
          </a:p>
          <a:p>
            <a:pPr algn="ctr"/>
            <a:r>
              <a:rPr lang="en-US" sz="3200" b="1" dirty="0" smtClean="0">
                <a:solidFill>
                  <a:srgbClr val="FF0000"/>
                </a:solidFill>
                <a:latin typeface="Trebuchet MS"/>
              </a:rPr>
              <a:t>NEW</a:t>
            </a:r>
            <a:endParaRPr lang="en-US" sz="3200" b="1" dirty="0">
              <a:solidFill>
                <a:srgbClr val="FF0000"/>
              </a:solidFill>
              <a:latin typeface="Trebuchet MS"/>
            </a:endParaRPr>
          </a:p>
        </p:txBody>
      </p:sp>
      <p:pic>
        <p:nvPicPr>
          <p:cNvPr id="7" name="Picture 5" descr="IsoFam"/>
          <p:cNvPicPr>
            <a:picLocks noChangeAspect="1" noChangeArrowheads="1"/>
          </p:cNvPicPr>
          <p:nvPr/>
        </p:nvPicPr>
        <p:blipFill>
          <a:blip r:embed="rId3" cstate="print">
            <a:lum bright="4000" contrast="56000"/>
            <a:grayscl/>
            <a:extLst>
              <a:ext uri="{28A0092B-C50C-407E-A947-70E740481C1C}">
                <a14:useLocalDpi xmlns:a14="http://schemas.microsoft.com/office/drawing/2010/main" xmlns="" val="0"/>
              </a:ext>
            </a:extLst>
          </a:blip>
          <a:srcRect l="58900" t="6667" r="1601" b="53926"/>
          <a:stretch>
            <a:fillRect/>
          </a:stretch>
        </p:blipFill>
        <p:spPr bwMode="auto">
          <a:xfrm>
            <a:off x="0" y="2250639"/>
            <a:ext cx="3852157" cy="2596896"/>
          </a:xfrm>
          <a:prstGeom prst="rect">
            <a:avLst/>
          </a:prstGeom>
          <a:noFill/>
          <a:ln w="2857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11" name="Picture 10"/>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963432" y="2250639"/>
            <a:ext cx="5180568" cy="2590283"/>
          </a:xfrm>
          <a:prstGeom prst="rect">
            <a:avLst/>
          </a:prstGeom>
        </p:spPr>
      </p:pic>
      <p:sp>
        <p:nvSpPr>
          <p:cNvPr id="10" name="Title 3"/>
          <p:cNvSpPr txBox="1">
            <a:spLocks/>
          </p:cNvSpPr>
          <p:nvPr/>
        </p:nvSpPr>
        <p:spPr>
          <a:xfrm>
            <a:off x="235164" y="838200"/>
            <a:ext cx="7994435" cy="1143000"/>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Trebuchet MS"/>
                <a:ea typeface="+mj-ea"/>
                <a:cs typeface="+mj-cs"/>
              </a:defRPr>
            </a:lvl1pPr>
          </a:lstStyle>
          <a:p>
            <a:r>
              <a:rPr lang="zh-TW" altLang="en-US" sz="3600" dirty="0" smtClean="0">
                <a:latin typeface="華康儷中黑" pitchFamily="49" charset="-120"/>
                <a:ea typeface="華康儷中黑" pitchFamily="49" charset="-120"/>
              </a:rPr>
              <a:t>舊有的已經</a:t>
            </a:r>
            <a:r>
              <a:rPr lang="zh-TW" altLang="en-US" sz="3600" b="1" dirty="0" smtClean="0">
                <a:latin typeface="華康儷中黑" pitchFamily="49" charset="-120"/>
                <a:ea typeface="華康儷中黑" pitchFamily="49" charset="-120"/>
              </a:rPr>
              <a:t>煥然一新</a:t>
            </a:r>
            <a:endParaRPr lang="en-US" altLang="zh-TW" sz="3600" b="1" dirty="0" smtClean="0">
              <a:latin typeface="華康儷中黑" pitchFamily="49" charset="-120"/>
              <a:ea typeface="華康儷中黑" pitchFamily="49" charset="-120"/>
            </a:endParaRPr>
          </a:p>
          <a:p>
            <a:r>
              <a:rPr lang="en-US" sz="3600" b="1" dirty="0" smtClean="0"/>
              <a:t>What was </a:t>
            </a:r>
            <a:r>
              <a:rPr lang="en-US" sz="3600" dirty="0" smtClean="0"/>
              <a:t>old</a:t>
            </a:r>
            <a:r>
              <a:rPr lang="en-US" sz="3600" b="1" dirty="0" smtClean="0"/>
              <a:t> is </a:t>
            </a:r>
            <a:r>
              <a:rPr lang="en-US" sz="3600" b="1" i="1" dirty="0" smtClean="0"/>
              <a:t>NEW</a:t>
            </a:r>
            <a:r>
              <a:rPr lang="en-US" sz="3600" b="1" dirty="0" smtClean="0"/>
              <a:t> </a:t>
            </a:r>
            <a:endParaRPr lang="en-US" sz="3600" b="1" dirty="0"/>
          </a:p>
        </p:txBody>
      </p:sp>
    </p:spTree>
    <p:extLst>
      <p:ext uri="{BB962C8B-B14F-4D97-AF65-F5344CB8AC3E}">
        <p14:creationId xmlns:p14="http://schemas.microsoft.com/office/powerpoint/2010/main" xmlns="" val="2790944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1003371" y="6056490"/>
            <a:ext cx="2837658" cy="861774"/>
          </a:xfrm>
          <a:prstGeom prst="rect">
            <a:avLst/>
          </a:prstGeom>
          <a:noFill/>
        </p:spPr>
        <p:txBody>
          <a:bodyPr wrap="square" rtlCol="0">
            <a:spAutoFit/>
          </a:bodyPr>
          <a:lstStyle/>
          <a:p>
            <a:pPr algn="ctr"/>
            <a:r>
              <a:rPr lang="zh-TW" altLang="en-US" sz="2400" dirty="0" smtClean="0">
                <a:solidFill>
                  <a:srgbClr val="FF0000"/>
                </a:solidFill>
                <a:latin typeface="華康儷中黑" pitchFamily="49" charset="-120"/>
                <a:ea typeface="華康儷中黑" pitchFamily="49" charset="-120"/>
              </a:rPr>
              <a:t>舊的</a:t>
            </a:r>
            <a:endParaRPr lang="en-US" altLang="zh-TW" sz="2400" dirty="0" smtClean="0">
              <a:solidFill>
                <a:srgbClr val="FF0000"/>
              </a:solidFill>
              <a:latin typeface="華康儷中黑" pitchFamily="49" charset="-120"/>
              <a:ea typeface="華康儷中黑" pitchFamily="49" charset="-120"/>
            </a:endParaRPr>
          </a:p>
          <a:p>
            <a:pPr algn="ctr"/>
            <a:r>
              <a:rPr lang="en-US" sz="2400" dirty="0" smtClean="0">
                <a:solidFill>
                  <a:srgbClr val="FF0000"/>
                </a:solidFill>
                <a:latin typeface="Trebuchet MS"/>
              </a:rPr>
              <a:t>Old</a:t>
            </a:r>
            <a:endParaRPr lang="en-US" sz="2400" dirty="0">
              <a:solidFill>
                <a:srgbClr val="FF0000"/>
              </a:solidFill>
              <a:latin typeface="Trebuchet MS"/>
            </a:endParaRPr>
          </a:p>
        </p:txBody>
      </p:sp>
      <p:sp>
        <p:nvSpPr>
          <p:cNvPr id="9" name="TextBox 8"/>
          <p:cNvSpPr txBox="1"/>
          <p:nvPr/>
        </p:nvSpPr>
        <p:spPr>
          <a:xfrm>
            <a:off x="5486400" y="6072692"/>
            <a:ext cx="2837658" cy="830997"/>
          </a:xfrm>
          <a:prstGeom prst="rect">
            <a:avLst/>
          </a:prstGeom>
          <a:noFill/>
        </p:spPr>
        <p:txBody>
          <a:bodyPr wrap="square" rtlCol="0">
            <a:spAutoFit/>
          </a:bodyPr>
          <a:lstStyle/>
          <a:p>
            <a:pPr algn="ctr"/>
            <a:r>
              <a:rPr lang="zh-TW" altLang="en-US" sz="2400" dirty="0" smtClean="0">
                <a:solidFill>
                  <a:srgbClr val="FF0000"/>
                </a:solidFill>
                <a:latin typeface="華康儷中黑" pitchFamily="49" charset="-120"/>
                <a:ea typeface="華康儷中黑" pitchFamily="49" charset="-120"/>
              </a:rPr>
              <a:t>新的</a:t>
            </a:r>
            <a:endParaRPr lang="en-US" altLang="zh-TW" sz="2400" dirty="0" smtClean="0">
              <a:solidFill>
                <a:srgbClr val="FF0000"/>
              </a:solidFill>
              <a:latin typeface="華康儷中黑" pitchFamily="49" charset="-120"/>
              <a:ea typeface="華康儷中黑" pitchFamily="49" charset="-120"/>
            </a:endParaRPr>
          </a:p>
          <a:p>
            <a:pPr algn="ctr"/>
            <a:r>
              <a:rPr lang="en-US" sz="2400" b="1" dirty="0" smtClean="0">
                <a:solidFill>
                  <a:srgbClr val="FF0000"/>
                </a:solidFill>
                <a:latin typeface="Trebuchet MS"/>
              </a:rPr>
              <a:t>NEW</a:t>
            </a:r>
            <a:endParaRPr lang="en-US" sz="2400" b="1" dirty="0">
              <a:solidFill>
                <a:srgbClr val="FF0000"/>
              </a:solidFill>
              <a:latin typeface="Trebuchet MS"/>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076129" y="1752600"/>
            <a:ext cx="3148358" cy="4394200"/>
          </a:xfrm>
          <a:prstGeom prst="rect">
            <a:avLst/>
          </a:prstGeom>
        </p:spPr>
      </p:pic>
      <p:pic>
        <p:nvPicPr>
          <p:cNvPr id="3" name="Picture 2" descr="US_Portal_102009.png"/>
          <p:cNvPicPr>
            <a:picLocks noChangeAspect="1"/>
          </p:cNvPicPr>
          <p:nvPr/>
        </p:nvPicPr>
        <p:blipFill rotWithShape="1">
          <a:blip r:embed="rId4" cstate="print">
            <a:extLst>
              <a:ext uri="{28A0092B-C50C-407E-A947-70E740481C1C}">
                <a14:useLocalDpi xmlns:a14="http://schemas.microsoft.com/office/drawing/2010/main" xmlns="" val="0"/>
              </a:ext>
            </a:extLst>
          </a:blip>
          <a:srcRect l="4084" t="4629" r="5823" b="26852"/>
          <a:stretch/>
        </p:blipFill>
        <p:spPr>
          <a:xfrm>
            <a:off x="340938" y="1862730"/>
            <a:ext cx="4065962" cy="4144370"/>
          </a:xfrm>
          <a:prstGeom prst="rect">
            <a:avLst/>
          </a:prstGeom>
        </p:spPr>
      </p:pic>
      <p:sp>
        <p:nvSpPr>
          <p:cNvPr id="10" name="Title 3"/>
          <p:cNvSpPr>
            <a:spLocks noGrp="1"/>
          </p:cNvSpPr>
          <p:nvPr>
            <p:ph type="title"/>
          </p:nvPr>
        </p:nvSpPr>
        <p:spPr>
          <a:xfrm>
            <a:off x="235164" y="762000"/>
            <a:ext cx="7994435" cy="1143000"/>
          </a:xfrm>
        </p:spPr>
        <p:txBody>
          <a:bodyPr>
            <a:normAutofit fontScale="90000"/>
          </a:bodyPr>
          <a:lstStyle/>
          <a:p>
            <a:r>
              <a:rPr lang="zh-TW" altLang="en-US" sz="3600" dirty="0" smtClean="0">
                <a:latin typeface="華康儷中黑" pitchFamily="49" charset="-120"/>
                <a:ea typeface="華康儷中黑" pitchFamily="49" charset="-120"/>
              </a:rPr>
              <a:t>舊有的已經</a:t>
            </a:r>
            <a:r>
              <a:rPr lang="zh-TW" altLang="en-US" sz="3600" b="1" dirty="0" smtClean="0">
                <a:latin typeface="華康儷中黑" pitchFamily="49" charset="-120"/>
                <a:ea typeface="華康儷中黑" pitchFamily="49" charset="-120"/>
              </a:rPr>
              <a:t>煥然一新</a:t>
            </a:r>
            <a:r>
              <a:rPr lang="en-US" altLang="zh-TW" sz="3600" b="1" dirty="0" smtClean="0">
                <a:latin typeface="華康儷中黑" pitchFamily="49" charset="-120"/>
                <a:ea typeface="華康儷中黑" pitchFamily="49" charset="-120"/>
              </a:rPr>
              <a:t/>
            </a:r>
            <a:br>
              <a:rPr lang="en-US" altLang="zh-TW" sz="3600" b="1" dirty="0" smtClean="0">
                <a:latin typeface="華康儷中黑" pitchFamily="49" charset="-120"/>
                <a:ea typeface="華康儷中黑" pitchFamily="49" charset="-120"/>
              </a:rPr>
            </a:br>
            <a:r>
              <a:rPr lang="en-US" sz="3600" b="1" dirty="0" smtClean="0"/>
              <a:t>What was </a:t>
            </a:r>
            <a:r>
              <a:rPr lang="en-US" sz="3600" dirty="0" smtClean="0"/>
              <a:t>old</a:t>
            </a:r>
            <a:r>
              <a:rPr lang="en-US" sz="3600" b="1" dirty="0" smtClean="0"/>
              <a:t> is </a:t>
            </a:r>
            <a:r>
              <a:rPr lang="en-US" sz="3600" b="1" i="1" dirty="0" smtClean="0"/>
              <a:t>NEW</a:t>
            </a:r>
            <a:r>
              <a:rPr lang="en-US" sz="3600" b="1" dirty="0" smtClean="0"/>
              <a:t> </a:t>
            </a:r>
            <a:endParaRPr lang="en-US" sz="3600" b="1" dirty="0"/>
          </a:p>
        </p:txBody>
      </p:sp>
    </p:spTree>
    <p:extLst>
      <p:ext uri="{BB962C8B-B14F-4D97-AF65-F5344CB8AC3E}">
        <p14:creationId xmlns:p14="http://schemas.microsoft.com/office/powerpoint/2010/main" xmlns="" val="3168720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9" name="TextBox 8"/>
          <p:cNvSpPr txBox="1"/>
          <p:nvPr/>
        </p:nvSpPr>
        <p:spPr>
          <a:xfrm>
            <a:off x="-304800" y="1150203"/>
            <a:ext cx="2837658" cy="830997"/>
          </a:xfrm>
          <a:prstGeom prst="rect">
            <a:avLst/>
          </a:prstGeom>
          <a:noFill/>
        </p:spPr>
        <p:txBody>
          <a:bodyPr wrap="square" rtlCol="0">
            <a:spAutoFit/>
          </a:bodyPr>
          <a:lstStyle/>
          <a:p>
            <a:pPr algn="ctr"/>
            <a:r>
              <a:rPr lang="zh-TW" altLang="en-US" sz="2400" dirty="0" smtClean="0">
                <a:solidFill>
                  <a:srgbClr val="FF0000"/>
                </a:solidFill>
                <a:latin typeface="華康儷中黑" pitchFamily="49" charset="-120"/>
                <a:ea typeface="華康儷中黑" pitchFamily="49" charset="-120"/>
              </a:rPr>
              <a:t>新的</a:t>
            </a:r>
            <a:endParaRPr lang="en-US" altLang="zh-TW" sz="2400" dirty="0" smtClean="0">
              <a:solidFill>
                <a:srgbClr val="FF0000"/>
              </a:solidFill>
              <a:latin typeface="華康儷中黑" pitchFamily="49" charset="-120"/>
              <a:ea typeface="華康儷中黑" pitchFamily="49" charset="-120"/>
            </a:endParaRPr>
          </a:p>
          <a:p>
            <a:pPr algn="ctr"/>
            <a:r>
              <a:rPr lang="en-US" sz="2400" b="1" dirty="0" smtClean="0">
                <a:solidFill>
                  <a:srgbClr val="FF0000"/>
                </a:solidFill>
                <a:latin typeface="Trebuchet MS"/>
              </a:rPr>
              <a:t>NEW</a:t>
            </a:r>
            <a:endParaRPr lang="en-US" sz="2400" b="1" dirty="0">
              <a:solidFill>
                <a:srgbClr val="FF0000"/>
              </a:solidFill>
              <a:latin typeface="Trebuchet MS"/>
            </a:endParaRPr>
          </a:p>
        </p:txBody>
      </p:sp>
      <p:sp>
        <p:nvSpPr>
          <p:cNvPr id="7" name="TextBox 6"/>
          <p:cNvSpPr txBox="1"/>
          <p:nvPr/>
        </p:nvSpPr>
        <p:spPr>
          <a:xfrm>
            <a:off x="1419225" y="1150203"/>
            <a:ext cx="2837658" cy="830997"/>
          </a:xfrm>
          <a:prstGeom prst="rect">
            <a:avLst/>
          </a:prstGeom>
          <a:noFill/>
        </p:spPr>
        <p:txBody>
          <a:bodyPr wrap="square" rtlCol="0">
            <a:spAutoFit/>
          </a:bodyPr>
          <a:lstStyle/>
          <a:p>
            <a:pPr algn="ctr"/>
            <a:r>
              <a:rPr lang="zh-TW" altLang="en-US" sz="2400" dirty="0" smtClean="0">
                <a:solidFill>
                  <a:srgbClr val="FF0000"/>
                </a:solidFill>
                <a:latin typeface="華康儷中黑" pitchFamily="49" charset="-120"/>
                <a:ea typeface="華康儷中黑" pitchFamily="49" charset="-120"/>
              </a:rPr>
              <a:t>新的</a:t>
            </a:r>
            <a:endParaRPr lang="en-US" altLang="zh-TW" sz="2400" dirty="0" smtClean="0">
              <a:solidFill>
                <a:srgbClr val="FF0000"/>
              </a:solidFill>
              <a:latin typeface="華康儷中黑" pitchFamily="49" charset="-120"/>
              <a:ea typeface="華康儷中黑" pitchFamily="49" charset="-120"/>
            </a:endParaRPr>
          </a:p>
          <a:p>
            <a:pPr algn="ctr"/>
            <a:r>
              <a:rPr lang="en-US" sz="2400" b="1" dirty="0" smtClean="0">
                <a:solidFill>
                  <a:srgbClr val="FF0000"/>
                </a:solidFill>
                <a:latin typeface="Trebuchet MS"/>
              </a:rPr>
              <a:t>NEW</a:t>
            </a:r>
            <a:endParaRPr lang="en-US" sz="2400" b="1" dirty="0">
              <a:solidFill>
                <a:srgbClr val="FF0000"/>
              </a:solidFill>
              <a:latin typeface="Trebuchet MS"/>
            </a:endParaRPr>
          </a:p>
        </p:txBody>
      </p:sp>
      <p:sp>
        <p:nvSpPr>
          <p:cNvPr id="11" name="TextBox 10"/>
          <p:cNvSpPr txBox="1"/>
          <p:nvPr/>
        </p:nvSpPr>
        <p:spPr>
          <a:xfrm>
            <a:off x="3143250" y="1150203"/>
            <a:ext cx="2837658" cy="830997"/>
          </a:xfrm>
          <a:prstGeom prst="rect">
            <a:avLst/>
          </a:prstGeom>
          <a:noFill/>
        </p:spPr>
        <p:txBody>
          <a:bodyPr wrap="square" rtlCol="0">
            <a:spAutoFit/>
          </a:bodyPr>
          <a:lstStyle/>
          <a:p>
            <a:pPr algn="ctr"/>
            <a:r>
              <a:rPr lang="zh-TW" altLang="en-US" sz="2400" dirty="0" smtClean="0">
                <a:solidFill>
                  <a:srgbClr val="FF0000"/>
                </a:solidFill>
                <a:latin typeface="華康儷中黑" pitchFamily="49" charset="-120"/>
                <a:ea typeface="華康儷中黑" pitchFamily="49" charset="-120"/>
              </a:rPr>
              <a:t>新的</a:t>
            </a:r>
            <a:endParaRPr lang="en-US" altLang="zh-TW" sz="2400" dirty="0" smtClean="0">
              <a:solidFill>
                <a:srgbClr val="FF0000"/>
              </a:solidFill>
              <a:latin typeface="華康儷中黑" pitchFamily="49" charset="-120"/>
              <a:ea typeface="華康儷中黑" pitchFamily="49" charset="-120"/>
            </a:endParaRPr>
          </a:p>
          <a:p>
            <a:pPr algn="ctr"/>
            <a:r>
              <a:rPr lang="en-US" sz="2400" b="1" dirty="0" smtClean="0">
                <a:solidFill>
                  <a:srgbClr val="FF0000"/>
                </a:solidFill>
                <a:latin typeface="Trebuchet MS"/>
              </a:rPr>
              <a:t>NEW</a:t>
            </a:r>
            <a:endParaRPr lang="en-US" sz="2400" b="1" dirty="0">
              <a:solidFill>
                <a:srgbClr val="FF0000"/>
              </a:solidFill>
              <a:latin typeface="Trebuchet MS"/>
            </a:endParaRPr>
          </a:p>
        </p:txBody>
      </p:sp>
      <p:sp>
        <p:nvSpPr>
          <p:cNvPr id="13" name="TextBox 12"/>
          <p:cNvSpPr txBox="1"/>
          <p:nvPr/>
        </p:nvSpPr>
        <p:spPr>
          <a:xfrm>
            <a:off x="4867275" y="1150203"/>
            <a:ext cx="2837658" cy="830997"/>
          </a:xfrm>
          <a:prstGeom prst="rect">
            <a:avLst/>
          </a:prstGeom>
          <a:noFill/>
        </p:spPr>
        <p:txBody>
          <a:bodyPr wrap="square" rtlCol="0">
            <a:spAutoFit/>
          </a:bodyPr>
          <a:lstStyle/>
          <a:p>
            <a:pPr algn="ctr"/>
            <a:r>
              <a:rPr lang="zh-TW" altLang="en-US" sz="2400" dirty="0" smtClean="0">
                <a:solidFill>
                  <a:srgbClr val="FF0000"/>
                </a:solidFill>
                <a:latin typeface="華康儷中黑" pitchFamily="49" charset="-120"/>
                <a:ea typeface="華康儷中黑" pitchFamily="49" charset="-120"/>
              </a:rPr>
              <a:t>新的</a:t>
            </a:r>
            <a:endParaRPr lang="en-US" altLang="zh-TW" sz="2400" dirty="0" smtClean="0">
              <a:solidFill>
                <a:srgbClr val="FF0000"/>
              </a:solidFill>
              <a:latin typeface="華康儷中黑" pitchFamily="49" charset="-120"/>
              <a:ea typeface="華康儷中黑" pitchFamily="49" charset="-120"/>
            </a:endParaRPr>
          </a:p>
          <a:p>
            <a:pPr algn="ctr"/>
            <a:r>
              <a:rPr lang="en-US" sz="2400" b="1" dirty="0" smtClean="0">
                <a:solidFill>
                  <a:srgbClr val="FF0000"/>
                </a:solidFill>
                <a:latin typeface="Trebuchet MS"/>
              </a:rPr>
              <a:t>NEW</a:t>
            </a:r>
            <a:endParaRPr lang="en-US" sz="2400" b="1" dirty="0">
              <a:solidFill>
                <a:srgbClr val="FF0000"/>
              </a:solidFill>
              <a:latin typeface="Trebuchet MS"/>
            </a:endParaRPr>
          </a:p>
        </p:txBody>
      </p:sp>
      <p:sp>
        <p:nvSpPr>
          <p:cNvPr id="14" name="TextBox 13"/>
          <p:cNvSpPr txBox="1"/>
          <p:nvPr/>
        </p:nvSpPr>
        <p:spPr>
          <a:xfrm>
            <a:off x="6591300" y="1150203"/>
            <a:ext cx="2837658" cy="830997"/>
          </a:xfrm>
          <a:prstGeom prst="rect">
            <a:avLst/>
          </a:prstGeom>
          <a:noFill/>
        </p:spPr>
        <p:txBody>
          <a:bodyPr wrap="square" rtlCol="0">
            <a:spAutoFit/>
          </a:bodyPr>
          <a:lstStyle/>
          <a:p>
            <a:pPr algn="ctr"/>
            <a:r>
              <a:rPr lang="zh-TW" altLang="en-US" sz="2400" dirty="0" smtClean="0">
                <a:solidFill>
                  <a:srgbClr val="FF0000"/>
                </a:solidFill>
                <a:latin typeface="華康儷中黑" pitchFamily="49" charset="-120"/>
                <a:ea typeface="華康儷中黑" pitchFamily="49" charset="-120"/>
              </a:rPr>
              <a:t>新的</a:t>
            </a:r>
            <a:endParaRPr lang="en-US" altLang="zh-TW" sz="2400" dirty="0" smtClean="0">
              <a:solidFill>
                <a:srgbClr val="FF0000"/>
              </a:solidFill>
              <a:latin typeface="華康儷中黑" pitchFamily="49" charset="-120"/>
              <a:ea typeface="華康儷中黑" pitchFamily="49" charset="-120"/>
            </a:endParaRPr>
          </a:p>
          <a:p>
            <a:pPr algn="ctr"/>
            <a:r>
              <a:rPr lang="en-US" sz="2400" b="1" dirty="0" smtClean="0">
                <a:solidFill>
                  <a:srgbClr val="FF0000"/>
                </a:solidFill>
                <a:latin typeface="Trebuchet MS"/>
              </a:rPr>
              <a:t>NEW</a:t>
            </a:r>
            <a:endParaRPr lang="en-US" sz="2400" b="1" dirty="0">
              <a:solidFill>
                <a:srgbClr val="FF0000"/>
              </a:solidFill>
              <a:latin typeface="Trebuchet MS"/>
            </a:endParaRPr>
          </a:p>
        </p:txBody>
      </p:sp>
      <p:pic>
        <p:nvPicPr>
          <p:cNvPr id="15" name="Picture 14" descr="HomeAdvisor2.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21362" y="1990271"/>
            <a:ext cx="4022992" cy="1724140"/>
          </a:xfrm>
          <a:prstGeom prst="rect">
            <a:avLst/>
          </a:prstGeom>
          <a:solidFill>
            <a:srgbClr val="FFFFFF"/>
          </a:solidFill>
          <a:effectLst>
            <a:outerShdw blurRad="50800" dist="38100" dir="2700000" algn="tl" rotWithShape="0">
              <a:prstClr val="black">
                <a:alpha val="40000"/>
              </a:prstClr>
            </a:outerShdw>
          </a:effectLst>
        </p:spPr>
      </p:pic>
      <p:pic>
        <p:nvPicPr>
          <p:cNvPr id="16" name="Picture 15" descr="ShopBuddy.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636554" y="1990271"/>
            <a:ext cx="2387600" cy="1790700"/>
          </a:xfrm>
          <a:prstGeom prst="rect">
            <a:avLst/>
          </a:prstGeom>
          <a:solidFill>
            <a:srgbClr val="FFFFFF"/>
          </a:solidFill>
          <a:effectLst>
            <a:outerShdw blurRad="50800" dist="38100" dir="2700000" algn="tl" rotWithShape="0">
              <a:prstClr val="black">
                <a:alpha val="40000"/>
              </a:prstClr>
            </a:outerShdw>
          </a:effectLst>
        </p:spPr>
      </p:pic>
      <p:pic>
        <p:nvPicPr>
          <p:cNvPr id="6" name="Picture 5" descr="Screen Shot 2013-08-05 at 2.09.23 PM.png"/>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690436" y="4305300"/>
            <a:ext cx="4189078" cy="2167112"/>
          </a:xfrm>
          <a:prstGeom prst="rect">
            <a:avLst/>
          </a:prstGeom>
          <a:solidFill>
            <a:srgbClr val="FFFFFF"/>
          </a:solidFill>
          <a:effectLst>
            <a:outerShdw blurRad="50800" dist="38100" dir="2700000" algn="tl" rotWithShape="0">
              <a:prstClr val="black">
                <a:alpha val="40000"/>
              </a:prstClr>
            </a:outerShdw>
          </a:effectLst>
        </p:spPr>
      </p:pic>
      <p:pic>
        <p:nvPicPr>
          <p:cNvPr id="12" name="Picture 3"/>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bwMode="auto">
          <a:xfrm>
            <a:off x="381000" y="3900714"/>
            <a:ext cx="3943050" cy="295728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329902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P spid="11" grpId="0"/>
      <p:bldP spid="13"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stretch>
            <a:fillRect/>
          </a:stretch>
        </a:blipFill>
        <a:effectLst/>
      </p:bgPr>
    </p:bg>
    <p:spTree>
      <p:nvGrpSpPr>
        <p:cNvPr id="1" name=""/>
        <p:cNvGrpSpPr/>
        <p:nvPr/>
      </p:nvGrpSpPr>
      <p:grpSpPr>
        <a:xfrm>
          <a:off x="0" y="0"/>
          <a:ext cx="0" cy="0"/>
          <a:chOff x="0" y="0"/>
          <a:chExt cx="0" cy="0"/>
        </a:xfrm>
      </p:grpSpPr>
      <p:pic>
        <p:nvPicPr>
          <p:cNvPr id="4" name="Picture 3" descr="Home Advisor - SHOP.COM 2013-08-10 11-55-04.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9144000" cy="8783537"/>
          </a:xfrm>
          <a:prstGeom prst="rect">
            <a:avLst/>
          </a:prstGeom>
        </p:spPr>
      </p:pic>
    </p:spTree>
    <p:extLst>
      <p:ext uri="{BB962C8B-B14F-4D97-AF65-F5344CB8AC3E}">
        <p14:creationId xmlns:p14="http://schemas.microsoft.com/office/powerpoint/2010/main" xmlns="" val="151491006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1003371" y="6172200"/>
            <a:ext cx="2837658" cy="584775"/>
          </a:xfrm>
          <a:prstGeom prst="rect">
            <a:avLst/>
          </a:prstGeom>
          <a:noFill/>
        </p:spPr>
        <p:txBody>
          <a:bodyPr wrap="square" rtlCol="0">
            <a:spAutoFit/>
          </a:bodyPr>
          <a:lstStyle/>
          <a:p>
            <a:pPr algn="ctr"/>
            <a:r>
              <a:rPr lang="zh-TW" altLang="en-US" sz="3200" dirty="0" smtClean="0">
                <a:solidFill>
                  <a:srgbClr val="FF0000"/>
                </a:solidFill>
                <a:latin typeface="華康儷中黑" pitchFamily="49" charset="-120"/>
                <a:ea typeface="華康儷中黑" pitchFamily="49" charset="-120"/>
              </a:rPr>
              <a:t>舊的</a:t>
            </a:r>
            <a:r>
              <a:rPr lang="en-US" sz="3200" dirty="0" smtClean="0">
                <a:solidFill>
                  <a:srgbClr val="FF0000"/>
                </a:solidFill>
                <a:latin typeface="Trebuchet MS"/>
              </a:rPr>
              <a:t>Old</a:t>
            </a:r>
            <a:endParaRPr lang="en-US" sz="3200" dirty="0">
              <a:solidFill>
                <a:srgbClr val="FF0000"/>
              </a:solidFill>
              <a:latin typeface="Trebuchet MS"/>
            </a:endParaRPr>
          </a:p>
        </p:txBody>
      </p:sp>
      <p:sp>
        <p:nvSpPr>
          <p:cNvPr id="9" name="TextBox 8"/>
          <p:cNvSpPr txBox="1"/>
          <p:nvPr/>
        </p:nvSpPr>
        <p:spPr>
          <a:xfrm>
            <a:off x="5486400" y="6172200"/>
            <a:ext cx="2837658" cy="584775"/>
          </a:xfrm>
          <a:prstGeom prst="rect">
            <a:avLst/>
          </a:prstGeom>
          <a:noFill/>
        </p:spPr>
        <p:txBody>
          <a:bodyPr wrap="square" rtlCol="0">
            <a:spAutoFit/>
          </a:bodyPr>
          <a:lstStyle/>
          <a:p>
            <a:pPr algn="ctr"/>
            <a:r>
              <a:rPr lang="zh-TW" altLang="en-US" sz="3200" dirty="0" smtClean="0">
                <a:solidFill>
                  <a:srgbClr val="FF0000"/>
                </a:solidFill>
                <a:latin typeface="華康儷中黑" pitchFamily="49" charset="-120"/>
                <a:ea typeface="華康儷中黑" pitchFamily="49" charset="-120"/>
              </a:rPr>
              <a:t>新的</a:t>
            </a:r>
            <a:r>
              <a:rPr lang="en-US" sz="3200" b="1" dirty="0" smtClean="0">
                <a:solidFill>
                  <a:srgbClr val="FF0000"/>
                </a:solidFill>
                <a:latin typeface="Trebuchet MS"/>
              </a:rPr>
              <a:t>NEW</a:t>
            </a:r>
            <a:endParaRPr lang="en-US" sz="3200" b="1" dirty="0">
              <a:solidFill>
                <a:srgbClr val="FF0000"/>
              </a:solidFill>
              <a:latin typeface="Trebuchet MS"/>
            </a:endParaRPr>
          </a:p>
        </p:txBody>
      </p:sp>
      <p:pic>
        <p:nvPicPr>
          <p:cNvPr id="2" name="Picture 1" descr="index.cfm 2013-08-05 12-31-20.png"/>
          <p:cNvPicPr>
            <a:picLocks noChangeAspect="1"/>
          </p:cNvPicPr>
          <p:nvPr/>
        </p:nvPicPr>
        <p:blipFill rotWithShape="1">
          <a:blip r:embed="rId3" cstate="print">
            <a:extLst>
              <a:ext uri="{28A0092B-C50C-407E-A947-70E740481C1C}">
                <a14:useLocalDpi xmlns:a14="http://schemas.microsoft.com/office/drawing/2010/main" xmlns="" val="0"/>
              </a:ext>
            </a:extLst>
          </a:blip>
          <a:srcRect l="33555" t="4254" r="34780" b="2774"/>
          <a:stretch/>
        </p:blipFill>
        <p:spPr>
          <a:xfrm>
            <a:off x="1122363" y="2141832"/>
            <a:ext cx="2428876" cy="4024684"/>
          </a:xfrm>
          <a:prstGeom prst="rect">
            <a:avLst/>
          </a:prstGeom>
          <a:ln>
            <a:solidFill>
              <a:srgbClr val="000000"/>
            </a:solidFill>
          </a:ln>
          <a:effectLst>
            <a:outerShdw blurRad="50800" dist="38100" dir="2700000" algn="tl" rotWithShape="0">
              <a:prstClr val="black">
                <a:alpha val="40000"/>
              </a:prstClr>
            </a:outerShdw>
          </a:effectLst>
        </p:spPr>
      </p:pic>
      <p:pic>
        <p:nvPicPr>
          <p:cNvPr id="10" name="Picture 9"/>
          <p:cNvPicPr/>
          <p:nvPr/>
        </p:nvPicPr>
        <p:blipFill>
          <a:blip r:embed="rId4" cstate="print"/>
          <a:srcRect/>
          <a:stretch>
            <a:fillRect/>
          </a:stretch>
        </p:blipFill>
        <p:spPr bwMode="auto">
          <a:xfrm>
            <a:off x="4762500" y="2141832"/>
            <a:ext cx="4267200" cy="3537308"/>
          </a:xfrm>
          <a:prstGeom prst="rect">
            <a:avLst/>
          </a:prstGeom>
          <a:noFill/>
          <a:ln w="9525">
            <a:noFill/>
            <a:miter lim="800000"/>
            <a:headEnd/>
            <a:tailEnd/>
          </a:ln>
        </p:spPr>
      </p:pic>
      <p:sp>
        <p:nvSpPr>
          <p:cNvPr id="11" name="Title 3"/>
          <p:cNvSpPr txBox="1">
            <a:spLocks/>
          </p:cNvSpPr>
          <p:nvPr/>
        </p:nvSpPr>
        <p:spPr>
          <a:xfrm>
            <a:off x="235164" y="838200"/>
            <a:ext cx="7994435" cy="1143000"/>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Trebuchet MS"/>
                <a:ea typeface="+mj-ea"/>
                <a:cs typeface="+mj-cs"/>
              </a:defRPr>
            </a:lvl1pPr>
          </a:lstStyle>
          <a:p>
            <a:r>
              <a:rPr lang="zh-TW" altLang="en-US" sz="3600" dirty="0" smtClean="0">
                <a:latin typeface="華康儷中黑" pitchFamily="49" charset="-120"/>
                <a:ea typeface="華康儷中黑" pitchFamily="49" charset="-120"/>
              </a:rPr>
              <a:t>舊有的已經</a:t>
            </a:r>
            <a:r>
              <a:rPr lang="zh-TW" altLang="en-US" sz="3600" b="1" dirty="0" smtClean="0">
                <a:latin typeface="華康儷中黑" pitchFamily="49" charset="-120"/>
                <a:ea typeface="華康儷中黑" pitchFamily="49" charset="-120"/>
              </a:rPr>
              <a:t>煥然一新</a:t>
            </a:r>
            <a:endParaRPr lang="en-US" altLang="zh-TW" sz="3600" b="1" dirty="0" smtClean="0">
              <a:latin typeface="華康儷中黑" pitchFamily="49" charset="-120"/>
              <a:ea typeface="華康儷中黑" pitchFamily="49" charset="-120"/>
            </a:endParaRPr>
          </a:p>
          <a:p>
            <a:r>
              <a:rPr lang="en-US" sz="3600" b="1" dirty="0" smtClean="0"/>
              <a:t>What was </a:t>
            </a:r>
            <a:r>
              <a:rPr lang="en-US" sz="3600" dirty="0" smtClean="0"/>
              <a:t>old</a:t>
            </a:r>
            <a:r>
              <a:rPr lang="en-US" sz="3600" b="1" dirty="0" smtClean="0"/>
              <a:t> is </a:t>
            </a:r>
            <a:r>
              <a:rPr lang="en-US" sz="3600" b="1" i="1" dirty="0" smtClean="0"/>
              <a:t>NEW</a:t>
            </a:r>
            <a:r>
              <a:rPr lang="en-US" sz="3600" b="1" dirty="0" smtClean="0"/>
              <a:t> </a:t>
            </a:r>
            <a:endParaRPr lang="en-US" sz="3600" b="1" dirty="0"/>
          </a:p>
        </p:txBody>
      </p:sp>
    </p:spTree>
    <p:extLst>
      <p:ext uri="{BB962C8B-B14F-4D97-AF65-F5344CB8AC3E}">
        <p14:creationId xmlns:p14="http://schemas.microsoft.com/office/powerpoint/2010/main" xmlns="" val="28294579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235164" y="0"/>
            <a:ext cx="7994435" cy="1143000"/>
          </a:xfrm>
        </p:spPr>
        <p:txBody>
          <a:bodyPr>
            <a:normAutofit fontScale="90000"/>
          </a:bodyPr>
          <a:lstStyle/>
          <a:p>
            <a:r>
              <a:rPr lang="zh-TW" altLang="en-US" sz="3600" dirty="0" smtClean="0">
                <a:latin typeface="華康儷中黑" pitchFamily="49" charset="-120"/>
                <a:ea typeface="華康儷中黑" pitchFamily="49" charset="-120"/>
              </a:rPr>
              <a:t>舊有的已經</a:t>
            </a:r>
            <a:r>
              <a:rPr lang="zh-TW" altLang="en-US" sz="3600" b="1" dirty="0" smtClean="0">
                <a:latin typeface="華康儷中黑" pitchFamily="49" charset="-120"/>
                <a:ea typeface="華康儷中黑" pitchFamily="49" charset="-120"/>
              </a:rPr>
              <a:t>煥然一新</a:t>
            </a:r>
            <a:r>
              <a:rPr lang="en-US" altLang="zh-TW" sz="3600" b="1" dirty="0" smtClean="0">
                <a:latin typeface="華康儷中黑" pitchFamily="49" charset="-120"/>
                <a:ea typeface="華康儷中黑" pitchFamily="49" charset="-120"/>
              </a:rPr>
              <a:t/>
            </a:r>
            <a:br>
              <a:rPr lang="en-US" altLang="zh-TW" sz="3600" b="1" dirty="0" smtClean="0">
                <a:latin typeface="華康儷中黑" pitchFamily="49" charset="-120"/>
                <a:ea typeface="華康儷中黑" pitchFamily="49" charset="-120"/>
              </a:rPr>
            </a:br>
            <a:r>
              <a:rPr lang="en-US" sz="3600" b="1" dirty="0" smtClean="0"/>
              <a:t>What was </a:t>
            </a:r>
            <a:r>
              <a:rPr lang="en-US" sz="3600" dirty="0" smtClean="0"/>
              <a:t>old</a:t>
            </a:r>
            <a:r>
              <a:rPr lang="en-US" sz="3600" b="1" dirty="0" smtClean="0"/>
              <a:t> is </a:t>
            </a:r>
            <a:r>
              <a:rPr lang="en-US" sz="3600" b="1" i="1" dirty="0" smtClean="0"/>
              <a:t>NEW</a:t>
            </a:r>
            <a:r>
              <a:rPr lang="en-US" sz="3600" b="1" dirty="0" smtClean="0"/>
              <a:t> </a:t>
            </a:r>
            <a:endParaRPr lang="en-US" sz="3600" b="1" dirty="0"/>
          </a:p>
        </p:txBody>
      </p:sp>
      <p:pic>
        <p:nvPicPr>
          <p:cNvPr id="2" name="Picture 1" descr="White-Board-Stand-HW-F3303-.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02768" y="2700528"/>
            <a:ext cx="2412277" cy="3618415"/>
          </a:xfrm>
          <a:prstGeom prst="rect">
            <a:avLst/>
          </a:prstGeom>
        </p:spPr>
      </p:pic>
      <p:pic>
        <p:nvPicPr>
          <p:cNvPr id="3" name="Picture 2" descr="Slide02.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846051" y="1447800"/>
            <a:ext cx="2807414" cy="2105560"/>
          </a:xfrm>
          <a:prstGeom prst="rect">
            <a:avLst/>
          </a:prstGeom>
          <a:ln>
            <a:solidFill>
              <a:schemeClr val="tx1"/>
            </a:solidFill>
          </a:ln>
          <a:effectLst>
            <a:outerShdw blurRad="50800" dist="38100" dir="2700000" algn="tl" rotWithShape="0">
              <a:prstClr val="black">
                <a:alpha val="40000"/>
              </a:prstClr>
            </a:outerShdw>
          </a:effectLst>
        </p:spPr>
      </p:pic>
      <p:sp>
        <p:nvSpPr>
          <p:cNvPr id="9" name="TextBox 8"/>
          <p:cNvSpPr txBox="1"/>
          <p:nvPr/>
        </p:nvSpPr>
        <p:spPr>
          <a:xfrm>
            <a:off x="5283200" y="5791200"/>
            <a:ext cx="2837658" cy="892552"/>
          </a:xfrm>
          <a:prstGeom prst="rect">
            <a:avLst/>
          </a:prstGeom>
          <a:noFill/>
        </p:spPr>
        <p:txBody>
          <a:bodyPr wrap="square" rtlCol="0">
            <a:spAutoFit/>
          </a:bodyPr>
          <a:lstStyle/>
          <a:p>
            <a:pPr algn="ctr"/>
            <a:r>
              <a:rPr lang="zh-TW" altLang="en-US" sz="2600" dirty="0" smtClean="0">
                <a:solidFill>
                  <a:srgbClr val="FF0000"/>
                </a:solidFill>
                <a:latin typeface="華康儷中黑" pitchFamily="49" charset="-120"/>
                <a:ea typeface="華康儷中黑" pitchFamily="49" charset="-120"/>
              </a:rPr>
              <a:t>新的</a:t>
            </a:r>
            <a:endParaRPr lang="en-US" altLang="zh-TW" sz="2600" dirty="0" smtClean="0">
              <a:solidFill>
                <a:srgbClr val="FF0000"/>
              </a:solidFill>
              <a:latin typeface="華康儷中黑" pitchFamily="49" charset="-120"/>
              <a:ea typeface="華康儷中黑" pitchFamily="49" charset="-120"/>
            </a:endParaRPr>
          </a:p>
          <a:p>
            <a:pPr algn="ctr"/>
            <a:r>
              <a:rPr lang="en-US" sz="2600" b="1" dirty="0" smtClean="0">
                <a:solidFill>
                  <a:srgbClr val="FF0000"/>
                </a:solidFill>
                <a:latin typeface="Trebuchet MS"/>
              </a:rPr>
              <a:t>NEW</a:t>
            </a:r>
            <a:endParaRPr lang="en-US" sz="2600" b="1" dirty="0">
              <a:solidFill>
                <a:srgbClr val="FF0000"/>
              </a:solidFill>
              <a:latin typeface="Trebuchet MS"/>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911631" y="2700528"/>
            <a:ext cx="3649929" cy="2862072"/>
          </a:xfrm>
          <a:prstGeom prst="rect">
            <a:avLst/>
          </a:prstGeom>
          <a:ln>
            <a:solidFill>
              <a:schemeClr val="tx1"/>
            </a:solidFill>
          </a:ln>
          <a:effectLst>
            <a:outerShdw blurRad="50800" dist="38100" dir="2700000" algn="tl" rotWithShape="0">
              <a:prstClr val="black">
                <a:alpha val="40000"/>
              </a:prstClr>
            </a:outerShdw>
          </a:effectLst>
        </p:spPr>
      </p:pic>
      <p:pic>
        <p:nvPicPr>
          <p:cNvPr id="11" name="Picture 10" descr="Screen Shot 2013-08-05 at 1.53.23 PM.png"/>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6210020" y="1447800"/>
            <a:ext cx="2730780" cy="1689100"/>
          </a:xfrm>
          <a:prstGeom prst="rect">
            <a:avLst/>
          </a:prstGeom>
        </p:spPr>
      </p:pic>
      <p:sp>
        <p:nvSpPr>
          <p:cNvPr id="8" name="TextBox 7"/>
          <p:cNvSpPr txBox="1"/>
          <p:nvPr/>
        </p:nvSpPr>
        <p:spPr>
          <a:xfrm>
            <a:off x="1277142" y="5562600"/>
            <a:ext cx="2837658" cy="892552"/>
          </a:xfrm>
          <a:prstGeom prst="rect">
            <a:avLst/>
          </a:prstGeom>
          <a:noFill/>
        </p:spPr>
        <p:txBody>
          <a:bodyPr wrap="square" rtlCol="0">
            <a:spAutoFit/>
          </a:bodyPr>
          <a:lstStyle/>
          <a:p>
            <a:pPr algn="ctr"/>
            <a:r>
              <a:rPr lang="zh-TW" altLang="en-US" sz="2600" dirty="0" smtClean="0">
                <a:solidFill>
                  <a:srgbClr val="FF0000"/>
                </a:solidFill>
                <a:latin typeface="華康儷中黑" pitchFamily="49" charset="-120"/>
                <a:ea typeface="華康儷中黑" pitchFamily="49" charset="-120"/>
              </a:rPr>
              <a:t>舊的</a:t>
            </a:r>
            <a:endParaRPr lang="en-US" altLang="zh-TW" sz="2600" dirty="0" smtClean="0">
              <a:solidFill>
                <a:srgbClr val="FF0000"/>
              </a:solidFill>
              <a:latin typeface="華康儷中黑" pitchFamily="49" charset="-120"/>
              <a:ea typeface="華康儷中黑" pitchFamily="49" charset="-120"/>
            </a:endParaRPr>
          </a:p>
          <a:p>
            <a:pPr algn="ctr"/>
            <a:r>
              <a:rPr lang="en-US" sz="2600" dirty="0" smtClean="0">
                <a:solidFill>
                  <a:srgbClr val="FF0000"/>
                </a:solidFill>
                <a:latin typeface="Trebuchet MS"/>
              </a:rPr>
              <a:t>Old</a:t>
            </a:r>
            <a:endParaRPr lang="en-US" sz="2600" dirty="0">
              <a:solidFill>
                <a:srgbClr val="FF0000"/>
              </a:solidFill>
              <a:latin typeface="Trebuchet MS"/>
            </a:endParaRPr>
          </a:p>
        </p:txBody>
      </p:sp>
      <p:sp>
        <p:nvSpPr>
          <p:cNvPr id="10" name="TextBox 9"/>
          <p:cNvSpPr txBox="1"/>
          <p:nvPr/>
        </p:nvSpPr>
        <p:spPr>
          <a:xfrm>
            <a:off x="1676471" y="3810000"/>
            <a:ext cx="2837658" cy="892552"/>
          </a:xfrm>
          <a:prstGeom prst="rect">
            <a:avLst/>
          </a:prstGeom>
          <a:noFill/>
        </p:spPr>
        <p:txBody>
          <a:bodyPr wrap="square" rtlCol="0">
            <a:spAutoFit/>
          </a:bodyPr>
          <a:lstStyle/>
          <a:p>
            <a:pPr algn="ctr"/>
            <a:r>
              <a:rPr lang="zh-TW" altLang="en-US" sz="2600" dirty="0" smtClean="0">
                <a:solidFill>
                  <a:srgbClr val="FF0000"/>
                </a:solidFill>
                <a:latin typeface="華康儷中黑" pitchFamily="49" charset="-120"/>
                <a:ea typeface="華康儷中黑" pitchFamily="49" charset="-120"/>
              </a:rPr>
              <a:t>都是舊的</a:t>
            </a:r>
            <a:endParaRPr lang="en-US" sz="2600" dirty="0" smtClean="0">
              <a:solidFill>
                <a:srgbClr val="FF0000"/>
              </a:solidFill>
              <a:latin typeface="華康儷中黑" pitchFamily="49" charset="-120"/>
              <a:ea typeface="華康儷中黑" pitchFamily="49" charset="-120"/>
            </a:endParaRPr>
          </a:p>
          <a:p>
            <a:pPr algn="ctr"/>
            <a:r>
              <a:rPr lang="en-US" sz="2600" dirty="0" smtClean="0">
                <a:solidFill>
                  <a:srgbClr val="FF0000"/>
                </a:solidFill>
                <a:latin typeface="Trebuchet MS"/>
              </a:rPr>
              <a:t>Still </a:t>
            </a:r>
            <a:r>
              <a:rPr lang="en-US" sz="2600" dirty="0">
                <a:solidFill>
                  <a:srgbClr val="FF0000"/>
                </a:solidFill>
                <a:latin typeface="Trebuchet MS"/>
              </a:rPr>
              <a:t>Old</a:t>
            </a:r>
          </a:p>
        </p:txBody>
      </p:sp>
    </p:spTree>
    <p:extLst>
      <p:ext uri="{BB962C8B-B14F-4D97-AF65-F5344CB8AC3E}">
        <p14:creationId xmlns:p14="http://schemas.microsoft.com/office/powerpoint/2010/main" xmlns="" val="27877498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4" descr="Garage02a"/>
          <p:cNvPicPr>
            <a:picLocks noChangeAspect="1" noChangeArrowheads="1"/>
          </p:cNvPicPr>
          <p:nvPr/>
        </p:nvPicPr>
        <p:blipFill>
          <a:blip r:embed="rId2" cstate="print"/>
          <a:srcRect/>
          <a:stretch>
            <a:fillRect/>
          </a:stretch>
        </p:blipFill>
        <p:spPr bwMode="auto">
          <a:xfrm>
            <a:off x="-533400" y="-304800"/>
            <a:ext cx="11042650" cy="7959725"/>
          </a:xfrm>
          <a:prstGeom prst="rect">
            <a:avLst/>
          </a:prstGeom>
          <a:noFill/>
          <a:ln w="28575">
            <a:solidFill>
              <a:srgbClr val="000000"/>
            </a:solidFill>
            <a:miter lim="800000"/>
            <a:headEnd/>
            <a:tailEnd/>
          </a:ln>
        </p:spPr>
      </p:pic>
    </p:spTree>
    <p:extLst>
      <p:ext uri="{BB962C8B-B14F-4D97-AF65-F5344CB8AC3E}">
        <p14:creationId xmlns:p14="http://schemas.microsoft.com/office/powerpoint/2010/main" xmlns="" val="280935092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orporateBuilding"/>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1143000" y="0"/>
            <a:ext cx="11887200" cy="685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85473440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stretch>
            <a:fillRect/>
          </a:stretch>
        </a:blipFill>
        <a:effectLst/>
      </p:bgPr>
    </p:bg>
    <p:spTree>
      <p:nvGrpSpPr>
        <p:cNvPr id="1" name=""/>
        <p:cNvGrpSpPr/>
        <p:nvPr/>
      </p:nvGrpSpPr>
      <p:grpSpPr>
        <a:xfrm>
          <a:off x="0" y="0"/>
          <a:ext cx="0" cy="0"/>
          <a:chOff x="0" y="0"/>
          <a:chExt cx="0" cy="0"/>
        </a:xfrm>
      </p:grpSpPr>
      <p:pic>
        <p:nvPicPr>
          <p:cNvPr id="52226" name="Picture 2" descr="MA Lobby-7.jpg"/>
          <p:cNvPicPr>
            <a:picLocks noChangeAspect="1"/>
          </p:cNvPicPr>
          <p:nvPr/>
        </p:nvPicPr>
        <p:blipFill>
          <a:blip r:embed="rId3" cstate="print"/>
          <a:srcRect/>
          <a:stretch>
            <a:fillRect/>
          </a:stretch>
        </p:blipFill>
        <p:spPr bwMode="auto">
          <a:xfrm>
            <a:off x="1752600" y="0"/>
            <a:ext cx="5743575" cy="6858000"/>
          </a:xfrm>
          <a:prstGeom prst="rect">
            <a:avLst/>
          </a:prstGeom>
          <a:noFill/>
          <a:ln w="9525">
            <a:noFill/>
            <a:miter lim="800000"/>
            <a:headEnd/>
            <a:tailEnd/>
          </a:ln>
          <a:effectLst>
            <a:softEdge rad="127000"/>
          </a:effectLst>
        </p:spPr>
      </p:pic>
    </p:spTree>
    <p:extLst>
      <p:ext uri="{BB962C8B-B14F-4D97-AF65-F5344CB8AC3E}">
        <p14:creationId xmlns:p14="http://schemas.microsoft.com/office/powerpoint/2010/main" xmlns="" val="233429869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457200" y="1394012"/>
            <a:ext cx="7583487" cy="663388"/>
          </a:xfrm>
          <a:noFill/>
          <a:ln/>
        </p:spPr>
        <p:txBody>
          <a:bodyPr>
            <a:normAutofit fontScale="90000"/>
          </a:bodyPr>
          <a:lstStyle/>
          <a:p>
            <a:pPr algn="ctr"/>
            <a:r>
              <a:rPr lang="zh-TW" altLang="en-US" sz="4000" i="1" dirty="0" smtClean="0">
                <a:solidFill>
                  <a:srgbClr val="161616"/>
                </a:solidFill>
                <a:latin typeface="華康儷中黑" pitchFamily="49" charset="-120"/>
                <a:ea typeface="華康儷中黑" pitchFamily="49" charset="-120"/>
              </a:rPr>
              <a:t>不久前的美安公司</a:t>
            </a:r>
            <a:r>
              <a:rPr lang="en-US" altLang="zh-TW" sz="4000" i="1" dirty="0" smtClean="0">
                <a:solidFill>
                  <a:srgbClr val="161616"/>
                </a:solidFill>
                <a:latin typeface="華康儷中黑" pitchFamily="49" charset="-120"/>
                <a:ea typeface="華康儷中黑" pitchFamily="49" charset="-120"/>
              </a:rPr>
              <a:t/>
            </a:r>
            <a:br>
              <a:rPr lang="en-US" altLang="zh-TW" sz="4000" i="1" dirty="0" smtClean="0">
                <a:solidFill>
                  <a:srgbClr val="161616"/>
                </a:solidFill>
                <a:latin typeface="華康儷中黑" pitchFamily="49" charset="-120"/>
                <a:ea typeface="華康儷中黑" pitchFamily="49" charset="-120"/>
              </a:rPr>
            </a:br>
            <a:r>
              <a:rPr lang="zh-TW" altLang="en-US" sz="4000" i="1" dirty="0" smtClean="0">
                <a:solidFill>
                  <a:srgbClr val="161616"/>
                </a:solidFill>
                <a:latin typeface="華康儷中黑" pitchFamily="49" charset="-120"/>
                <a:ea typeface="華康儷中黑" pitchFamily="49" charset="-120"/>
              </a:rPr>
              <a:t>目標聲明</a:t>
            </a:r>
            <a:endParaRPr lang="en-US" sz="4000" dirty="0">
              <a:solidFill>
                <a:srgbClr val="161616"/>
              </a:solidFill>
              <a:latin typeface="華康儷中黑" pitchFamily="49" charset="-120"/>
              <a:ea typeface="華康儷中黑" pitchFamily="49" charset="-120"/>
            </a:endParaRPr>
          </a:p>
        </p:txBody>
      </p:sp>
      <p:sp>
        <p:nvSpPr>
          <p:cNvPr id="126979" name="Rectangle 3"/>
          <p:cNvSpPr>
            <a:spLocks noGrp="1" noChangeArrowheads="1"/>
          </p:cNvSpPr>
          <p:nvPr>
            <p:ph idx="1"/>
          </p:nvPr>
        </p:nvSpPr>
        <p:spPr>
          <a:xfrm>
            <a:off x="457200" y="2590800"/>
            <a:ext cx="8382000" cy="1676400"/>
          </a:xfrm>
          <a:noFill/>
          <a:ln/>
        </p:spPr>
        <p:txBody>
          <a:bodyPr>
            <a:normAutofit/>
          </a:bodyPr>
          <a:lstStyle/>
          <a:p>
            <a:pPr marL="0" indent="0">
              <a:spcBef>
                <a:spcPts val="0"/>
              </a:spcBef>
              <a:buFont typeface="Trebuchet MS" pitchFamily="34" charset="0"/>
              <a:buNone/>
            </a:pPr>
            <a:r>
              <a:rPr lang="zh-TW" altLang="en-US" sz="2800" dirty="0" smtClean="0">
                <a:latin typeface="華康儷中黑" pitchFamily="49" charset="-120"/>
                <a:ea typeface="華康儷中黑" pitchFamily="49" charset="-120"/>
              </a:rPr>
              <a:t>提供按一般人可實際做到的事情建立的強大事業機會</a:t>
            </a:r>
            <a:endParaRPr lang="en-US" sz="2800" dirty="0">
              <a:latin typeface="華康儷中黑" pitchFamily="49" charset="-120"/>
              <a:ea typeface="華康儷中黑" pitchFamily="49" charset="-120"/>
            </a:endParaRPr>
          </a:p>
        </p:txBody>
      </p:sp>
      <p:sp>
        <p:nvSpPr>
          <p:cNvPr id="5" name="Rectangle 2"/>
          <p:cNvSpPr txBox="1">
            <a:spLocks noChangeArrowheads="1"/>
          </p:cNvSpPr>
          <p:nvPr/>
        </p:nvSpPr>
        <p:spPr>
          <a:xfrm>
            <a:off x="646113" y="3733800"/>
            <a:ext cx="7583487" cy="838200"/>
          </a:xfrm>
          <a:prstGeom prst="rect">
            <a:avLst/>
          </a:prstGeom>
          <a:noFill/>
          <a:ln/>
        </p:spPr>
        <p:txBody>
          <a:bodyPr vert="horz" lIns="91440" tIns="45720" rIns="91440" bIns="45720" rtlCol="0" anchor="ctr">
            <a:normAutofit fontScale="7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0" normalizeH="0" baseline="0" noProof="0" dirty="0" smtClean="0">
                <a:ln>
                  <a:noFill/>
                </a:ln>
                <a:solidFill>
                  <a:srgbClr val="161616"/>
                </a:solidFill>
                <a:effectLst/>
                <a:uLnTx/>
                <a:uFillTx/>
                <a:latin typeface="Trebuchet MS"/>
                <a:ea typeface="+mj-ea"/>
                <a:cs typeface="+mj-cs"/>
              </a:rPr>
              <a:t>Yesteryear’s</a:t>
            </a:r>
            <a:r>
              <a:rPr kumimoji="0" lang="en-US" sz="4000" b="1" i="0" u="none" strike="noStrike" kern="1200" cap="none" spc="0" normalizeH="0" baseline="0" noProof="0" dirty="0" smtClean="0">
                <a:ln>
                  <a:noFill/>
                </a:ln>
                <a:solidFill>
                  <a:srgbClr val="161616"/>
                </a:solidFill>
                <a:effectLst/>
                <a:uLnTx/>
                <a:uFillTx/>
                <a:latin typeface="Trebuchet MS"/>
                <a:ea typeface="+mj-ea"/>
                <a:cs typeface="+mj-cs"/>
              </a:rPr>
              <a:t> Market America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srgbClr val="161616"/>
                </a:solidFill>
                <a:effectLst/>
                <a:uLnTx/>
                <a:uFillTx/>
                <a:latin typeface="Trebuchet MS"/>
                <a:ea typeface="+mj-ea"/>
                <a:cs typeface="+mj-cs"/>
              </a:rPr>
              <a:t>MISSION STATEMENT</a:t>
            </a:r>
            <a:endParaRPr kumimoji="0" lang="en-US" sz="4000" b="1" i="0" u="none" strike="noStrike" kern="1200" cap="none" spc="0" normalizeH="0" baseline="0" noProof="0" dirty="0">
              <a:ln>
                <a:noFill/>
              </a:ln>
              <a:solidFill>
                <a:srgbClr val="161616"/>
              </a:solidFill>
              <a:effectLst/>
              <a:uLnTx/>
              <a:uFillTx/>
              <a:latin typeface="Trebuchet MS"/>
              <a:ea typeface="+mj-ea"/>
              <a:cs typeface="+mj-cs"/>
            </a:endParaRPr>
          </a:p>
        </p:txBody>
      </p:sp>
      <p:sp>
        <p:nvSpPr>
          <p:cNvPr id="6" name="Rectangle 3"/>
          <p:cNvSpPr txBox="1">
            <a:spLocks noChangeArrowheads="1"/>
          </p:cNvSpPr>
          <p:nvPr/>
        </p:nvSpPr>
        <p:spPr>
          <a:xfrm>
            <a:off x="874713" y="4572001"/>
            <a:ext cx="7583487" cy="1828800"/>
          </a:xfrm>
          <a:prstGeom prst="rect">
            <a:avLst/>
          </a:prstGeom>
          <a:noFill/>
          <a:ln/>
        </p:spPr>
        <p:txBody>
          <a:bodyPr vert="horz" lIns="91440" tIns="45720" rIns="91440" bIns="45720" rtlCol="0">
            <a:normAutofit/>
          </a:bodyPr>
          <a:lstStyle/>
          <a:p>
            <a:pPr marL="0" marR="0" lvl="0" indent="0" algn="just" defTabSz="914400" rtl="0" eaLnBrk="1" fontAlgn="auto" latinLnBrk="0" hangingPunct="1">
              <a:lnSpc>
                <a:spcPct val="100000"/>
              </a:lnSpc>
              <a:spcBef>
                <a:spcPts val="0"/>
              </a:spcBef>
              <a:spcAft>
                <a:spcPts val="0"/>
              </a:spcAft>
              <a:buClrTx/>
              <a:buSzTx/>
              <a:buFont typeface="Trebuchet MS" pitchFamily="34" charset="0"/>
              <a:buNone/>
              <a:tabLst/>
              <a:defRPr/>
            </a:pPr>
            <a:r>
              <a:rPr kumimoji="0" lang="en-US" sz="2600" b="0" i="0" u="none" strike="noStrike" kern="1200" cap="none" spc="0" normalizeH="0" baseline="0" noProof="0" dirty="0" smtClean="0">
                <a:ln>
                  <a:noFill/>
                </a:ln>
                <a:solidFill>
                  <a:schemeClr val="tx1"/>
                </a:solidFill>
                <a:effectLst/>
                <a:uLnTx/>
                <a:uFillTx/>
                <a:latin typeface="Trebuchet MS"/>
                <a:ea typeface="+mn-ea"/>
                <a:cs typeface="+mn-cs"/>
              </a:rPr>
              <a:t>To provide the most powerful business opportunity based on what the average person can actually and realistically achieve.</a:t>
            </a:r>
            <a:endParaRPr kumimoji="0" lang="en-US" sz="2600" b="0" i="0" u="none" strike="noStrike" kern="1200" cap="none" spc="0" normalizeH="0" baseline="0" noProof="0" dirty="0">
              <a:ln>
                <a:noFill/>
              </a:ln>
              <a:solidFill>
                <a:schemeClr val="tx1"/>
              </a:solidFill>
              <a:effectLst/>
              <a:uLnTx/>
              <a:uFillTx/>
              <a:latin typeface="Trebuchet MS"/>
              <a:ea typeface="+mn-ea"/>
              <a:cs typeface="+mn-cs"/>
            </a:endParaRPr>
          </a:p>
        </p:txBody>
      </p:sp>
    </p:spTree>
    <p:extLst>
      <p:ext uri="{BB962C8B-B14F-4D97-AF65-F5344CB8AC3E}">
        <p14:creationId xmlns:p14="http://schemas.microsoft.com/office/powerpoint/2010/main" xmlns="" val="3856391037"/>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stretch>
            <a:fillRect/>
          </a:stretch>
        </a:blipFill>
        <a:effectLst/>
      </p:bgPr>
    </p:bg>
    <p:spTree>
      <p:nvGrpSpPr>
        <p:cNvPr id="1" name=""/>
        <p:cNvGrpSpPr/>
        <p:nvPr/>
      </p:nvGrpSpPr>
      <p:grpSpPr>
        <a:xfrm>
          <a:off x="0" y="0"/>
          <a:ext cx="0" cy="0"/>
          <a:chOff x="0" y="0"/>
          <a:chExt cx="0" cy="0"/>
        </a:xfrm>
      </p:grpSpPr>
      <p:pic>
        <p:nvPicPr>
          <p:cNvPr id="53250" name="Picture 2" descr="DSC_4120.jpg"/>
          <p:cNvPicPr>
            <a:picLocks noChangeAspect="1"/>
          </p:cNvPicPr>
          <p:nvPr/>
        </p:nvPicPr>
        <p:blipFill>
          <a:blip r:embed="rId3" cstate="print"/>
          <a:srcRect/>
          <a:stretch>
            <a:fillRect/>
          </a:stretch>
        </p:blipFill>
        <p:spPr bwMode="auto">
          <a:xfrm>
            <a:off x="0" y="304800"/>
            <a:ext cx="9144000" cy="606901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xmlns="" val="198237979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stretch>
            <a:fillRect/>
          </a:stretch>
        </a:blipFill>
        <a:effectLst/>
      </p:bgPr>
    </p:bg>
    <p:spTree>
      <p:nvGrpSpPr>
        <p:cNvPr id="1" name=""/>
        <p:cNvGrpSpPr/>
        <p:nvPr/>
      </p:nvGrpSpPr>
      <p:grpSpPr>
        <a:xfrm>
          <a:off x="0" y="0"/>
          <a:ext cx="0" cy="0"/>
          <a:chOff x="0" y="0"/>
          <a:chExt cx="0" cy="0"/>
        </a:xfrm>
      </p:grpSpPr>
      <p:pic>
        <p:nvPicPr>
          <p:cNvPr id="54274" name="Picture 2" descr="MA Lobby-2.jpg"/>
          <p:cNvPicPr>
            <a:picLocks noChangeAspect="1"/>
          </p:cNvPicPr>
          <p:nvPr/>
        </p:nvPicPr>
        <p:blipFill>
          <a:blip r:embed="rId3" cstate="print"/>
          <a:srcRect/>
          <a:stretch>
            <a:fillRect/>
          </a:stretch>
        </p:blipFill>
        <p:spPr bwMode="auto">
          <a:xfrm>
            <a:off x="2438400" y="0"/>
            <a:ext cx="4552950" cy="6858000"/>
          </a:xfrm>
          <a:prstGeom prst="rect">
            <a:avLst/>
          </a:prstGeom>
          <a:noFill/>
          <a:ln w="9525">
            <a:noFill/>
            <a:miter lim="800000"/>
            <a:headEnd/>
            <a:tailEnd/>
          </a:ln>
          <a:effectLst>
            <a:softEdge rad="127000"/>
          </a:effectLst>
        </p:spPr>
      </p:pic>
    </p:spTree>
    <p:extLst>
      <p:ext uri="{BB962C8B-B14F-4D97-AF65-F5344CB8AC3E}">
        <p14:creationId xmlns:p14="http://schemas.microsoft.com/office/powerpoint/2010/main" xmlns="" val="169866988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3" cstate="print"/>
          <a:stretch>
            <a:fillRect/>
          </a:stretch>
        </a:blipFill>
        <a:effectLst/>
      </p:bgPr>
    </p:bg>
    <p:spTree>
      <p:nvGrpSpPr>
        <p:cNvPr id="1" name=""/>
        <p:cNvGrpSpPr/>
        <p:nvPr/>
      </p:nvGrpSpPr>
      <p:grpSpPr>
        <a:xfrm>
          <a:off x="0" y="0"/>
          <a:ext cx="0" cy="0"/>
          <a:chOff x="0" y="0"/>
          <a:chExt cx="0" cy="0"/>
        </a:xfrm>
      </p:grpSpPr>
      <p:sp>
        <p:nvSpPr>
          <p:cNvPr id="3" name="Date Placeholder 1"/>
          <p:cNvSpPr>
            <a:spLocks noGrp="1"/>
          </p:cNvSpPr>
          <p:nvPr>
            <p:ph type="dt" sz="half" idx="10"/>
          </p:nvPr>
        </p:nvSpPr>
        <p:spPr/>
        <p:txBody>
          <a:bodyPr/>
          <a:lstStyle/>
          <a:p>
            <a:pPr>
              <a:defRPr/>
            </a:pPr>
            <a:endParaRPr lang="en-US"/>
          </a:p>
        </p:txBody>
      </p:sp>
      <p:pic>
        <p:nvPicPr>
          <p:cNvPr id="97282" name="Picture 2" descr="WHOUSE1"/>
          <p:cNvPicPr>
            <a:picLocks noChangeAspect="1" noChangeArrowheads="1"/>
          </p:cNvPicPr>
          <p:nvPr/>
        </p:nvPicPr>
        <p:blipFill>
          <a:blip r:embed="rId4" cstate="print"/>
          <a:srcRect/>
          <a:stretch>
            <a:fillRect/>
          </a:stretch>
        </p:blipFill>
        <p:spPr bwMode="auto">
          <a:xfrm>
            <a:off x="-381000" y="-228600"/>
            <a:ext cx="9525000" cy="7315200"/>
          </a:xfrm>
          <a:prstGeom prst="rect">
            <a:avLst/>
          </a:prstGeom>
          <a:noFill/>
          <a:ln w="9525">
            <a:noFill/>
            <a:miter lim="800000"/>
            <a:headEnd/>
            <a:tailEnd/>
          </a:ln>
        </p:spPr>
      </p:pic>
    </p:spTree>
    <p:extLst>
      <p:ext uri="{BB962C8B-B14F-4D97-AF65-F5344CB8AC3E}">
        <p14:creationId xmlns:p14="http://schemas.microsoft.com/office/powerpoint/2010/main" xmlns="" val="197219864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461826" name="Rectangle 2"/>
          <p:cNvSpPr>
            <a:spLocks noGrp="1" noChangeArrowheads="1"/>
          </p:cNvSpPr>
          <p:nvPr>
            <p:ph type="title"/>
          </p:nvPr>
        </p:nvSpPr>
        <p:spPr>
          <a:xfrm>
            <a:off x="685800" y="206022"/>
            <a:ext cx="7772400" cy="1143000"/>
          </a:xfrm>
        </p:spPr>
        <p:txBody>
          <a:bodyPr>
            <a:normAutofit/>
          </a:bodyPr>
          <a:lstStyle/>
          <a:p>
            <a:pPr eaLnBrk="1" hangingPunct="1">
              <a:defRPr/>
            </a:pPr>
            <a:r>
              <a:rPr lang="zh-TW" altLang="en-US" sz="3200" dirty="0" smtClean="0">
                <a:latin typeface="華康儷中黑" pitchFamily="49" charset="-120"/>
                <a:ea typeface="華康儷中黑" pitchFamily="49" charset="-120"/>
              </a:rPr>
              <a:t>第一次年會</a:t>
            </a:r>
            <a:r>
              <a:rPr lang="en-US" sz="3200" dirty="0" smtClean="0">
                <a:ea typeface="+mj-ea"/>
                <a:cs typeface="+mj-cs"/>
              </a:rPr>
              <a:t/>
            </a:r>
            <a:br>
              <a:rPr lang="en-US" sz="3200" dirty="0" smtClean="0">
                <a:ea typeface="+mj-ea"/>
                <a:cs typeface="+mj-cs"/>
              </a:rPr>
            </a:br>
            <a:r>
              <a:rPr lang="en-US" sz="3200" dirty="0" smtClean="0">
                <a:ea typeface="+mj-ea"/>
                <a:cs typeface="+mj-cs"/>
              </a:rPr>
              <a:t>First Annual Convention</a:t>
            </a:r>
            <a:endParaRPr lang="en-US" sz="3200" dirty="0">
              <a:ea typeface="+mj-ea"/>
              <a:cs typeface="+mj-cs"/>
            </a:endParaRPr>
          </a:p>
        </p:txBody>
      </p:sp>
      <p:pic>
        <p:nvPicPr>
          <p:cNvPr id="5" name="Picture 4" descr="JerrySiciliano_PicForPPT.jpg"/>
          <p:cNvPicPr>
            <a:picLocks noChangeAspect="1"/>
          </p:cNvPicPr>
          <p:nvPr/>
        </p:nvPicPr>
        <p:blipFill>
          <a:blip r:embed="rId3" cstate="print"/>
          <a:stretch>
            <a:fillRect/>
          </a:stretch>
        </p:blipFill>
        <p:spPr>
          <a:xfrm>
            <a:off x="1140618" y="1295400"/>
            <a:ext cx="6862763" cy="5029200"/>
          </a:xfrm>
          <a:prstGeom prst="rect">
            <a:avLst/>
          </a:prstGeom>
        </p:spPr>
      </p:pic>
    </p:spTree>
    <p:extLst>
      <p:ext uri="{BB962C8B-B14F-4D97-AF65-F5344CB8AC3E}">
        <p14:creationId xmlns:p14="http://schemas.microsoft.com/office/powerpoint/2010/main" xmlns="" val="64557618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descr="67"/>
          <p:cNvPicPr>
            <a:picLocks noChangeAspect="1" noChangeArrowheads="1"/>
          </p:cNvPicPr>
          <p:nvPr/>
        </p:nvPicPr>
        <p:blipFill>
          <a:blip r:embed="rId3" cstate="print"/>
          <a:srcRect/>
          <a:stretch>
            <a:fillRect/>
          </a:stretch>
        </p:blipFill>
        <p:spPr bwMode="auto">
          <a:xfrm>
            <a:off x="-228600" y="-228600"/>
            <a:ext cx="10147300" cy="7402513"/>
          </a:xfrm>
          <a:prstGeom prst="rect">
            <a:avLst/>
          </a:prstGeom>
          <a:noFill/>
          <a:ln w="9525">
            <a:noFill/>
            <a:miter lim="800000"/>
            <a:headEnd/>
            <a:tailEnd/>
          </a:ln>
          <a:effectLst>
            <a:outerShdw dist="35921" dir="2700000" algn="ctr" rotWithShape="0">
              <a:schemeClr val="tx1"/>
            </a:outerShdw>
          </a:effectLst>
        </p:spPr>
      </p:pic>
    </p:spTree>
    <p:extLst>
      <p:ext uri="{BB962C8B-B14F-4D97-AF65-F5344CB8AC3E}">
        <p14:creationId xmlns:p14="http://schemas.microsoft.com/office/powerpoint/2010/main" xmlns="" val="392665259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A_5823.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5567866" cy="3704064"/>
          </a:xfrm>
          <a:prstGeom prst="rect">
            <a:avLst/>
          </a:prstGeom>
        </p:spPr>
      </p:pic>
      <p:pic>
        <p:nvPicPr>
          <p:cNvPr id="3" name="Picture 2" descr="STA_5813.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943004" y="0"/>
            <a:ext cx="6200996" cy="4125258"/>
          </a:xfrm>
          <a:prstGeom prst="rect">
            <a:avLst/>
          </a:prstGeom>
        </p:spPr>
      </p:pic>
      <p:pic>
        <p:nvPicPr>
          <p:cNvPr id="4" name="Picture 3" descr="STA_5814.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2761514"/>
            <a:ext cx="6142464" cy="4086318"/>
          </a:xfrm>
          <a:prstGeom prst="rect">
            <a:avLst/>
          </a:prstGeom>
        </p:spPr>
      </p:pic>
      <p:pic>
        <p:nvPicPr>
          <p:cNvPr id="5" name="Picture 4" descr="STA_5815.png"/>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186772" y="2894912"/>
            <a:ext cx="5957228" cy="3963088"/>
          </a:xfrm>
          <a:prstGeom prst="rect">
            <a:avLst/>
          </a:prstGeom>
        </p:spPr>
      </p:pic>
      <p:pic>
        <p:nvPicPr>
          <p:cNvPr id="6" name="Picture 5" descr="STA_5817.png"/>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0" y="0"/>
            <a:ext cx="7220554" cy="4803526"/>
          </a:xfrm>
          <a:prstGeom prst="rect">
            <a:avLst/>
          </a:prstGeom>
        </p:spPr>
      </p:pic>
      <p:pic>
        <p:nvPicPr>
          <p:cNvPr id="7" name="Picture 6" descr="STA_5818.png"/>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3368193" y="3007431"/>
            <a:ext cx="5791200" cy="3852638"/>
          </a:xfrm>
          <a:prstGeom prst="rect">
            <a:avLst/>
          </a:prstGeom>
        </p:spPr>
      </p:pic>
      <p:pic>
        <p:nvPicPr>
          <p:cNvPr id="8" name="Picture 7" descr="STA_5804.png"/>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1219200" y="0"/>
            <a:ext cx="10688862" cy="7110842"/>
          </a:xfrm>
          <a:prstGeom prst="rect">
            <a:avLst/>
          </a:prstGeom>
        </p:spPr>
      </p:pic>
    </p:spTree>
    <p:extLst>
      <p:ext uri="{BB962C8B-B14F-4D97-AF65-F5344CB8AC3E}">
        <p14:creationId xmlns:p14="http://schemas.microsoft.com/office/powerpoint/2010/main" xmlns="" val="224671544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000"/>
                                        <p:tgtEl>
                                          <p:spTgt spid="3"/>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2000"/>
                                        <p:tgtEl>
                                          <p:spTgt spid="5"/>
                                        </p:tgtEl>
                                      </p:cBhvr>
                                    </p:animEffect>
                                  </p:childTnLst>
                                </p:cTn>
                              </p:par>
                            </p:childTnLst>
                          </p:cTn>
                        </p:par>
                        <p:par>
                          <p:cTn id="20" fill="hold">
                            <p:stCondLst>
                              <p:cond delay="6500"/>
                            </p:stCondLst>
                            <p:childTnLst>
                              <p:par>
                                <p:cTn id="21" presetID="10"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2000"/>
                                        <p:tgtEl>
                                          <p:spTgt spid="6"/>
                                        </p:tgtEl>
                                      </p:cBhvr>
                                    </p:animEffect>
                                  </p:childTnLst>
                                </p:cTn>
                              </p:par>
                            </p:childTnLst>
                          </p:cTn>
                        </p:par>
                        <p:par>
                          <p:cTn id="24" fill="hold">
                            <p:stCondLst>
                              <p:cond delay="8500"/>
                            </p:stCondLst>
                            <p:childTnLst>
                              <p:par>
                                <p:cTn id="25" presetID="10"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2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05000" y="838200"/>
            <a:ext cx="6440487" cy="1044388"/>
          </a:xfrm>
          <a:effectLst/>
        </p:spPr>
        <p:txBody>
          <a:bodyPr>
            <a:normAutofit fontScale="90000"/>
          </a:bodyPr>
          <a:lstStyle/>
          <a:p>
            <a:pPr algn="l"/>
            <a:r>
              <a:rPr lang="zh-TW" altLang="en-US" sz="4800" dirty="0" smtClean="0">
                <a:latin typeface="華康儷中黑" pitchFamily="49" charset="-120"/>
                <a:ea typeface="華康儷中黑" pitchFamily="49" charset="-120"/>
              </a:rPr>
              <a:t>大基石</a:t>
            </a:r>
            <a:r>
              <a:rPr lang="en-US" sz="4800" dirty="0" smtClean="0"/>
              <a:t/>
            </a:r>
            <a:br>
              <a:rPr lang="en-US" sz="4800" dirty="0" smtClean="0"/>
            </a:br>
            <a:r>
              <a:rPr lang="en-US" sz="4800" dirty="0" smtClean="0"/>
              <a:t>CORNERSTONES</a:t>
            </a:r>
            <a:endParaRPr lang="en-US" sz="4800" dirty="0"/>
          </a:p>
        </p:txBody>
      </p:sp>
      <p:sp>
        <p:nvSpPr>
          <p:cNvPr id="5" name="Content Placeholder 4"/>
          <p:cNvSpPr>
            <a:spLocks noGrp="1"/>
          </p:cNvSpPr>
          <p:nvPr>
            <p:ph idx="1"/>
          </p:nvPr>
        </p:nvSpPr>
        <p:spPr>
          <a:xfrm>
            <a:off x="1905000" y="2268069"/>
            <a:ext cx="6858000" cy="4208931"/>
          </a:xfrm>
        </p:spPr>
        <p:txBody>
          <a:bodyPr>
            <a:normAutofit fontScale="92500" lnSpcReduction="10000"/>
          </a:bodyPr>
          <a:lstStyle/>
          <a:p>
            <a:r>
              <a:rPr lang="zh-TW" altLang="en-US" sz="2800" dirty="0" smtClean="0">
                <a:latin typeface="Trebuchet MS" pitchFamily="34" charset="0"/>
                <a:ea typeface="華康儷中黑" pitchFamily="49" charset="-120"/>
              </a:rPr>
              <a:t>產品分銷</a:t>
            </a:r>
            <a:r>
              <a:rPr lang="en-US" altLang="zh-TW" sz="2800" dirty="0" smtClean="0">
                <a:latin typeface="Trebuchet MS" pitchFamily="34" charset="0"/>
                <a:ea typeface="華康儷中黑" pitchFamily="49" charset="-120"/>
              </a:rPr>
              <a:t> / </a:t>
            </a:r>
            <a:r>
              <a:rPr lang="zh-TW" altLang="en-US" sz="2800" dirty="0" smtClean="0">
                <a:latin typeface="Trebuchet MS" pitchFamily="34" charset="0"/>
                <a:ea typeface="華康儷中黑" pitchFamily="49" charset="-120"/>
              </a:rPr>
              <a:t>互聯網行銷</a:t>
            </a:r>
            <a:endParaRPr lang="en-US" altLang="zh-TW" sz="2800" dirty="0" smtClean="0">
              <a:latin typeface="Trebuchet MS" pitchFamily="34" charset="0"/>
              <a:ea typeface="華康儷中黑" pitchFamily="49" charset="-120"/>
            </a:endParaRPr>
          </a:p>
          <a:p>
            <a:r>
              <a:rPr lang="zh-TW" altLang="en-US" sz="2800" dirty="0" smtClean="0">
                <a:latin typeface="Trebuchet MS" pitchFamily="34" charset="0"/>
                <a:ea typeface="華康儷中黑" pitchFamily="49" charset="-120"/>
              </a:rPr>
              <a:t>超連鎖事業系統</a:t>
            </a:r>
            <a:endParaRPr lang="en-US" altLang="zh-TW" sz="2800" dirty="0" smtClean="0">
              <a:latin typeface="Trebuchet MS" pitchFamily="34" charset="0"/>
              <a:ea typeface="華康儷中黑" pitchFamily="49" charset="-120"/>
            </a:endParaRPr>
          </a:p>
          <a:p>
            <a:r>
              <a:rPr lang="zh-TW" altLang="en-US" sz="2800" dirty="0" smtClean="0">
                <a:latin typeface="Trebuchet MS" pitchFamily="34" charset="0"/>
                <a:ea typeface="華康儷中黑" pitchFamily="49" charset="-120"/>
              </a:rPr>
              <a:t>管理業績紅利計劃</a:t>
            </a:r>
            <a:r>
              <a:rPr lang="en-US" altLang="zh-TW" sz="2800" dirty="0" smtClean="0">
                <a:latin typeface="Trebuchet MS" pitchFamily="34" charset="0"/>
                <a:ea typeface="華康儷中黑" pitchFamily="49" charset="-120"/>
              </a:rPr>
              <a:t>(MPCP)</a:t>
            </a:r>
          </a:p>
          <a:p>
            <a:r>
              <a:rPr lang="zh-TW" altLang="en-US" sz="2800" dirty="0" smtClean="0">
                <a:latin typeface="Trebuchet MS" pitchFamily="34" charset="0"/>
                <a:ea typeface="華康儷中黑" pitchFamily="49" charset="-120"/>
              </a:rPr>
              <a:t>一對一行銷及社交購物</a:t>
            </a:r>
            <a:endParaRPr lang="en-US" altLang="zh-TW" sz="2800" dirty="0" smtClean="0">
              <a:latin typeface="Trebuchet MS" pitchFamily="34" charset="0"/>
              <a:ea typeface="華康儷中黑" pitchFamily="49" charset="-120"/>
            </a:endParaRPr>
          </a:p>
          <a:p>
            <a:endParaRPr lang="en-US" sz="2800" dirty="0" smtClean="0"/>
          </a:p>
          <a:p>
            <a:r>
              <a:rPr lang="en-US" sz="2800" dirty="0" smtClean="0"/>
              <a:t>Product Brokering / Internet Marketing</a:t>
            </a:r>
          </a:p>
          <a:p>
            <a:r>
              <a:rPr lang="en-US" sz="2800" dirty="0" smtClean="0"/>
              <a:t>UnFranchise System</a:t>
            </a:r>
          </a:p>
          <a:p>
            <a:r>
              <a:rPr lang="en-US" sz="2800" dirty="0" smtClean="0"/>
              <a:t>Management Performance Compensation</a:t>
            </a:r>
          </a:p>
          <a:p>
            <a:r>
              <a:rPr lang="en-US" sz="2800" dirty="0" smtClean="0"/>
              <a:t>One-to-One Marketing &amp; Social Shopping</a:t>
            </a:r>
            <a:endParaRPr lang="en-US" sz="2800" dirty="0"/>
          </a:p>
        </p:txBody>
      </p:sp>
      <p:sp>
        <p:nvSpPr>
          <p:cNvPr id="4" name="TextBox 3"/>
          <p:cNvSpPr txBox="1"/>
          <p:nvPr/>
        </p:nvSpPr>
        <p:spPr>
          <a:xfrm>
            <a:off x="228600" y="0"/>
            <a:ext cx="1792478" cy="3770263"/>
          </a:xfrm>
          <a:prstGeom prst="rect">
            <a:avLst/>
          </a:prstGeom>
          <a:noFill/>
        </p:spPr>
        <p:txBody>
          <a:bodyPr wrap="none" rtlCol="0">
            <a:spAutoFit/>
          </a:bodyPr>
          <a:lstStyle/>
          <a:p>
            <a:r>
              <a:rPr lang="en-US" sz="23900" dirty="0" smtClean="0">
                <a:solidFill>
                  <a:srgbClr val="FF0000"/>
                </a:solidFill>
                <a:effectLst>
                  <a:outerShdw blurRad="38100" dist="38100" dir="2700000" algn="tl">
                    <a:srgbClr val="000000">
                      <a:alpha val="43137"/>
                    </a:srgbClr>
                  </a:outerShdw>
                </a:effectLst>
                <a:latin typeface="Trebuchet MS"/>
              </a:rPr>
              <a:t>4</a:t>
            </a:r>
            <a:endParaRPr lang="en-US" sz="23900" dirty="0">
              <a:solidFill>
                <a:srgbClr val="FF0000"/>
              </a:solidFill>
              <a:effectLst>
                <a:outerShdw blurRad="38100" dist="38100" dir="2700000" algn="tl">
                  <a:srgbClr val="000000">
                    <a:alpha val="43137"/>
                  </a:srgbClr>
                </a:outerShdw>
              </a:effectLst>
              <a:latin typeface="Trebuchet MS"/>
            </a:endParaRPr>
          </a:p>
        </p:txBody>
      </p:sp>
    </p:spTree>
    <p:extLst>
      <p:ext uri="{BB962C8B-B14F-4D97-AF65-F5344CB8AC3E}">
        <p14:creationId xmlns:p14="http://schemas.microsoft.com/office/powerpoint/2010/main" xmlns="" val="280779218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3" cstate="print"/>
          <a:stretch>
            <a:fillRect/>
          </a:stretch>
        </a:blipFill>
        <a:effectLst/>
      </p:bgPr>
    </p:bg>
    <p:spTree>
      <p:nvGrpSpPr>
        <p:cNvPr id="1" name=""/>
        <p:cNvGrpSpPr/>
        <p:nvPr/>
      </p:nvGrpSpPr>
      <p:grpSpPr>
        <a:xfrm>
          <a:off x="0" y="0"/>
          <a:ext cx="0" cy="0"/>
          <a:chOff x="0" y="0"/>
          <a:chExt cx="0" cy="0"/>
        </a:xfrm>
      </p:grpSpPr>
      <p:sp>
        <p:nvSpPr>
          <p:cNvPr id="104" name="Line 12"/>
          <p:cNvSpPr>
            <a:spLocks noChangeShapeType="1"/>
          </p:cNvSpPr>
          <p:nvPr/>
        </p:nvSpPr>
        <p:spPr bwMode="auto">
          <a:xfrm flipV="1">
            <a:off x="1676400" y="1704975"/>
            <a:ext cx="1600200" cy="182880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a:lstStyle/>
          <a:p>
            <a:pPr fontAlgn="base">
              <a:spcBef>
                <a:spcPct val="20000"/>
              </a:spcBef>
              <a:spcAft>
                <a:spcPct val="0"/>
              </a:spcAft>
              <a:buSzPct val="100000"/>
              <a:buFontTx/>
              <a:buChar char="•"/>
            </a:pPr>
            <a:endParaRPr lang="en-US" sz="1600" dirty="0">
              <a:solidFill>
                <a:srgbClr val="FBDD5B"/>
              </a:solidFill>
              <a:latin typeface="Trebuchet MS" pitchFamily="34" charset="0"/>
              <a:ea typeface="華康儷中黑" pitchFamily="49" charset="-120"/>
            </a:endParaRPr>
          </a:p>
        </p:txBody>
      </p:sp>
      <p:sp>
        <p:nvSpPr>
          <p:cNvPr id="97" name="Line 15"/>
          <p:cNvSpPr>
            <a:spLocks noChangeShapeType="1"/>
          </p:cNvSpPr>
          <p:nvPr/>
        </p:nvSpPr>
        <p:spPr bwMode="auto">
          <a:xfrm flipH="1" flipV="1">
            <a:off x="1447800" y="4295775"/>
            <a:ext cx="1828800" cy="220980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a:lstStyle/>
          <a:p>
            <a:pPr fontAlgn="base">
              <a:spcBef>
                <a:spcPct val="20000"/>
              </a:spcBef>
              <a:spcAft>
                <a:spcPct val="0"/>
              </a:spcAft>
              <a:buSzPct val="100000"/>
              <a:buFontTx/>
              <a:buChar char="•"/>
            </a:pPr>
            <a:endParaRPr lang="en-US" sz="1600" dirty="0">
              <a:solidFill>
                <a:srgbClr val="FBDD5B"/>
              </a:solidFill>
              <a:latin typeface="Trebuchet MS" pitchFamily="34" charset="0"/>
              <a:ea typeface="華康儷中黑" pitchFamily="49" charset="-120"/>
            </a:endParaRPr>
          </a:p>
        </p:txBody>
      </p:sp>
      <p:sp>
        <p:nvSpPr>
          <p:cNvPr id="98" name="Line 29"/>
          <p:cNvSpPr>
            <a:spLocks noChangeShapeType="1"/>
          </p:cNvSpPr>
          <p:nvPr/>
        </p:nvSpPr>
        <p:spPr bwMode="auto">
          <a:xfrm flipH="1">
            <a:off x="3276600" y="5057775"/>
            <a:ext cx="381000" cy="15240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a:lstStyle/>
          <a:p>
            <a:pPr fontAlgn="base">
              <a:spcBef>
                <a:spcPct val="20000"/>
              </a:spcBef>
              <a:spcAft>
                <a:spcPct val="0"/>
              </a:spcAft>
              <a:buSzPct val="100000"/>
              <a:buFontTx/>
              <a:buChar char="•"/>
            </a:pPr>
            <a:endParaRPr lang="en-US" sz="1600" dirty="0">
              <a:solidFill>
                <a:srgbClr val="FBDD5B"/>
              </a:solidFill>
              <a:latin typeface="Trebuchet MS" pitchFamily="34" charset="0"/>
              <a:ea typeface="華康儷中黑" pitchFamily="49" charset="-120"/>
            </a:endParaRPr>
          </a:p>
        </p:txBody>
      </p:sp>
      <p:sp>
        <p:nvSpPr>
          <p:cNvPr id="88" name="Line 24"/>
          <p:cNvSpPr>
            <a:spLocks noChangeShapeType="1"/>
          </p:cNvSpPr>
          <p:nvPr/>
        </p:nvSpPr>
        <p:spPr bwMode="auto">
          <a:xfrm>
            <a:off x="3124200" y="3914775"/>
            <a:ext cx="533400" cy="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a:lstStyle/>
          <a:p>
            <a:pPr fontAlgn="base">
              <a:spcBef>
                <a:spcPct val="20000"/>
              </a:spcBef>
              <a:spcAft>
                <a:spcPct val="0"/>
              </a:spcAft>
              <a:buSzPct val="100000"/>
              <a:buFontTx/>
              <a:buChar char="•"/>
            </a:pPr>
            <a:endParaRPr lang="en-US" sz="1600" dirty="0">
              <a:solidFill>
                <a:srgbClr val="FBDD5B"/>
              </a:solidFill>
              <a:latin typeface="Trebuchet MS" pitchFamily="34" charset="0"/>
              <a:ea typeface="華康儷中黑" pitchFamily="49" charset="-120"/>
            </a:endParaRPr>
          </a:p>
        </p:txBody>
      </p:sp>
      <p:sp>
        <p:nvSpPr>
          <p:cNvPr id="83" name="Line 5"/>
          <p:cNvSpPr>
            <a:spLocks noChangeShapeType="1"/>
          </p:cNvSpPr>
          <p:nvPr/>
        </p:nvSpPr>
        <p:spPr bwMode="auto">
          <a:xfrm flipH="1">
            <a:off x="5867400" y="5438775"/>
            <a:ext cx="838200" cy="91440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a:lstStyle/>
          <a:p>
            <a:pPr fontAlgn="base">
              <a:spcBef>
                <a:spcPct val="20000"/>
              </a:spcBef>
              <a:spcAft>
                <a:spcPct val="0"/>
              </a:spcAft>
              <a:buSzPct val="100000"/>
              <a:buFontTx/>
              <a:buChar char="•"/>
            </a:pPr>
            <a:endParaRPr lang="en-US" sz="1600" dirty="0">
              <a:solidFill>
                <a:srgbClr val="FBDD5B"/>
              </a:solidFill>
              <a:latin typeface="Trebuchet MS" pitchFamily="34" charset="0"/>
              <a:ea typeface="華康儷中黑" pitchFamily="49" charset="-120"/>
            </a:endParaRPr>
          </a:p>
        </p:txBody>
      </p:sp>
      <p:sp>
        <p:nvSpPr>
          <p:cNvPr id="84" name="Line 13"/>
          <p:cNvSpPr>
            <a:spLocks noChangeShapeType="1"/>
          </p:cNvSpPr>
          <p:nvPr/>
        </p:nvSpPr>
        <p:spPr bwMode="auto">
          <a:xfrm flipV="1">
            <a:off x="6705600" y="4295775"/>
            <a:ext cx="914400" cy="121920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a:lstStyle/>
          <a:p>
            <a:pPr fontAlgn="base">
              <a:spcBef>
                <a:spcPct val="20000"/>
              </a:spcBef>
              <a:spcAft>
                <a:spcPct val="0"/>
              </a:spcAft>
              <a:buSzPct val="100000"/>
              <a:buFontTx/>
              <a:buChar char="•"/>
            </a:pPr>
            <a:endParaRPr lang="en-US" sz="1600" dirty="0">
              <a:solidFill>
                <a:srgbClr val="FBDD5B"/>
              </a:solidFill>
              <a:latin typeface="Trebuchet MS" pitchFamily="34" charset="0"/>
              <a:ea typeface="華康儷中黑" pitchFamily="49" charset="-120"/>
            </a:endParaRPr>
          </a:p>
        </p:txBody>
      </p:sp>
      <p:sp>
        <p:nvSpPr>
          <p:cNvPr id="85" name="Line 28"/>
          <p:cNvSpPr>
            <a:spLocks noChangeShapeType="1"/>
          </p:cNvSpPr>
          <p:nvPr/>
        </p:nvSpPr>
        <p:spPr bwMode="auto">
          <a:xfrm flipH="1" flipV="1">
            <a:off x="5486400" y="5057775"/>
            <a:ext cx="381000" cy="15240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a:lstStyle/>
          <a:p>
            <a:pPr fontAlgn="base">
              <a:spcBef>
                <a:spcPct val="20000"/>
              </a:spcBef>
              <a:spcAft>
                <a:spcPct val="0"/>
              </a:spcAft>
              <a:buSzPct val="100000"/>
              <a:buFontTx/>
              <a:buChar char="•"/>
            </a:pPr>
            <a:endParaRPr lang="en-US" sz="1600" dirty="0">
              <a:solidFill>
                <a:srgbClr val="FBDD5B"/>
              </a:solidFill>
              <a:latin typeface="Trebuchet MS" pitchFamily="34" charset="0"/>
              <a:ea typeface="華康儷中黑" pitchFamily="49" charset="-120"/>
            </a:endParaRPr>
          </a:p>
        </p:txBody>
      </p:sp>
      <p:sp>
        <p:nvSpPr>
          <p:cNvPr id="71" name="Line 25"/>
          <p:cNvSpPr>
            <a:spLocks noChangeShapeType="1"/>
          </p:cNvSpPr>
          <p:nvPr/>
        </p:nvSpPr>
        <p:spPr bwMode="auto">
          <a:xfrm>
            <a:off x="5486400" y="3924300"/>
            <a:ext cx="533400" cy="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a:lstStyle/>
          <a:p>
            <a:pPr fontAlgn="base">
              <a:spcBef>
                <a:spcPct val="20000"/>
              </a:spcBef>
              <a:spcAft>
                <a:spcPct val="0"/>
              </a:spcAft>
              <a:buSzPct val="100000"/>
              <a:buFontTx/>
              <a:buChar char="•"/>
            </a:pPr>
            <a:endParaRPr lang="en-US" sz="1600" dirty="0">
              <a:solidFill>
                <a:srgbClr val="FBDD5B"/>
              </a:solidFill>
              <a:latin typeface="Trebuchet MS" pitchFamily="34" charset="0"/>
              <a:ea typeface="華康儷中黑" pitchFamily="49" charset="-120"/>
            </a:endParaRPr>
          </a:p>
        </p:txBody>
      </p:sp>
      <p:sp>
        <p:nvSpPr>
          <p:cNvPr id="70" name="Line 31"/>
          <p:cNvSpPr>
            <a:spLocks noChangeShapeType="1"/>
          </p:cNvSpPr>
          <p:nvPr/>
        </p:nvSpPr>
        <p:spPr bwMode="auto">
          <a:xfrm flipH="1">
            <a:off x="5457825" y="2609850"/>
            <a:ext cx="381000" cy="15240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a:lstStyle/>
          <a:p>
            <a:pPr fontAlgn="base">
              <a:spcBef>
                <a:spcPct val="20000"/>
              </a:spcBef>
              <a:spcAft>
                <a:spcPct val="0"/>
              </a:spcAft>
              <a:buSzPct val="100000"/>
              <a:buFontTx/>
              <a:buChar char="•"/>
            </a:pPr>
            <a:endParaRPr lang="en-US" sz="1600" dirty="0">
              <a:solidFill>
                <a:srgbClr val="FBDD5B"/>
              </a:solidFill>
              <a:latin typeface="Trebuchet MS" pitchFamily="34" charset="0"/>
              <a:ea typeface="華康儷中黑" pitchFamily="49" charset="-120"/>
            </a:endParaRPr>
          </a:p>
        </p:txBody>
      </p:sp>
      <p:sp>
        <p:nvSpPr>
          <p:cNvPr id="58" name="Line 26"/>
          <p:cNvSpPr>
            <a:spLocks noChangeShapeType="1"/>
          </p:cNvSpPr>
          <p:nvPr/>
        </p:nvSpPr>
        <p:spPr bwMode="auto">
          <a:xfrm flipV="1">
            <a:off x="4572000" y="1714500"/>
            <a:ext cx="0" cy="981075"/>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a:lstStyle/>
          <a:p>
            <a:pPr fontAlgn="base">
              <a:spcBef>
                <a:spcPct val="20000"/>
              </a:spcBef>
              <a:spcAft>
                <a:spcPct val="0"/>
              </a:spcAft>
              <a:buSzPct val="100000"/>
              <a:buFontTx/>
              <a:buChar char="•"/>
            </a:pPr>
            <a:endParaRPr lang="en-US" sz="1600" dirty="0">
              <a:solidFill>
                <a:srgbClr val="FBDD5B"/>
              </a:solidFill>
              <a:latin typeface="Trebuchet MS" pitchFamily="34" charset="0"/>
              <a:ea typeface="華康儷中黑" pitchFamily="49" charset="-120"/>
            </a:endParaRPr>
          </a:p>
        </p:txBody>
      </p:sp>
      <p:sp>
        <p:nvSpPr>
          <p:cNvPr id="63" name="Line 3"/>
          <p:cNvSpPr>
            <a:spLocks noChangeShapeType="1"/>
          </p:cNvSpPr>
          <p:nvPr/>
        </p:nvSpPr>
        <p:spPr bwMode="auto">
          <a:xfrm>
            <a:off x="6858000" y="2771775"/>
            <a:ext cx="685800" cy="76200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a:lstStyle/>
          <a:p>
            <a:pPr fontAlgn="base">
              <a:spcBef>
                <a:spcPct val="20000"/>
              </a:spcBef>
              <a:spcAft>
                <a:spcPct val="0"/>
              </a:spcAft>
              <a:buSzPct val="100000"/>
              <a:buFontTx/>
              <a:buChar char="•"/>
            </a:pPr>
            <a:endParaRPr lang="en-US" sz="1600" dirty="0">
              <a:solidFill>
                <a:srgbClr val="FBDD5B"/>
              </a:solidFill>
              <a:latin typeface="Trebuchet MS" pitchFamily="34" charset="0"/>
              <a:ea typeface="華康儷中黑" pitchFamily="49" charset="-120"/>
            </a:endParaRPr>
          </a:p>
        </p:txBody>
      </p:sp>
      <p:sp>
        <p:nvSpPr>
          <p:cNvPr id="64" name="Line 14"/>
          <p:cNvSpPr>
            <a:spLocks noChangeAspect="1" noChangeShapeType="1"/>
          </p:cNvSpPr>
          <p:nvPr/>
        </p:nvSpPr>
        <p:spPr bwMode="auto">
          <a:xfrm flipH="1" flipV="1">
            <a:off x="5867400" y="1771650"/>
            <a:ext cx="917575" cy="1000125"/>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a:lstStyle/>
          <a:p>
            <a:pPr fontAlgn="base">
              <a:spcBef>
                <a:spcPct val="20000"/>
              </a:spcBef>
              <a:spcAft>
                <a:spcPct val="0"/>
              </a:spcAft>
              <a:buSzPct val="100000"/>
              <a:buFontTx/>
              <a:buChar char="•"/>
            </a:pPr>
            <a:endParaRPr lang="en-US" sz="1600" dirty="0">
              <a:solidFill>
                <a:srgbClr val="FBDD5B"/>
              </a:solidFill>
              <a:latin typeface="Trebuchet MS" pitchFamily="34" charset="0"/>
              <a:ea typeface="華康儷中黑" pitchFamily="49" charset="-120"/>
            </a:endParaRPr>
          </a:p>
        </p:txBody>
      </p:sp>
      <p:sp>
        <p:nvSpPr>
          <p:cNvPr id="53" name="Rectangle 10"/>
          <p:cNvSpPr>
            <a:spLocks noChangeArrowheads="1"/>
          </p:cNvSpPr>
          <p:nvPr/>
        </p:nvSpPr>
        <p:spPr bwMode="auto">
          <a:xfrm>
            <a:off x="3657600" y="2771775"/>
            <a:ext cx="1828800" cy="2286000"/>
          </a:xfrm>
          <a:prstGeom prst="rect">
            <a:avLst/>
          </a:prstGeom>
          <a:gradFill rotWithShape="1">
            <a:gsLst>
              <a:gs pos="0">
                <a:srgbClr val="CCECFF">
                  <a:alpha val="70000"/>
                </a:srgbClr>
              </a:gs>
              <a:gs pos="100000">
                <a:srgbClr val="CFEDFF">
                  <a:alpha val="51999"/>
                </a:srgbClr>
              </a:gs>
            </a:gsLst>
            <a:lin ang="5400000" scaled="1"/>
          </a:gradFill>
          <a:ln w="9525">
            <a:miter lim="800000"/>
            <a:headEnd/>
            <a:tailEnd/>
          </a:ln>
          <a:scene3d>
            <a:camera prst="legacyPerspectiveTop"/>
            <a:lightRig rig="legacyFlat3" dir="b"/>
          </a:scene3d>
          <a:sp3d extrusionH="887400" prstMaterial="legacyMatte">
            <a:bevelT w="13500" h="13500" prst="angle"/>
            <a:bevelB w="13500" h="13500" prst="angle"/>
            <a:extrusionClr>
              <a:srgbClr val="CCECFF"/>
            </a:extrusionClr>
          </a:sp3d>
        </p:spPr>
        <p:txBody>
          <a:bodyPr wrap="none" anchor="ctr">
            <a:flatTx/>
          </a:bodyPr>
          <a:lstStyle/>
          <a:p>
            <a:pPr fontAlgn="base">
              <a:spcBef>
                <a:spcPct val="0"/>
              </a:spcBef>
              <a:spcAft>
                <a:spcPct val="0"/>
              </a:spcAft>
            </a:pPr>
            <a:endParaRPr lang="en-US" sz="1600" dirty="0">
              <a:solidFill>
                <a:srgbClr val="000000"/>
              </a:solidFill>
              <a:latin typeface="Trebuchet MS" pitchFamily="34" charset="0"/>
              <a:ea typeface="華康儷中黑" pitchFamily="49" charset="-120"/>
              <a:cs typeface="Trebuchet MS"/>
            </a:endParaRPr>
          </a:p>
        </p:txBody>
      </p:sp>
      <p:sp>
        <p:nvSpPr>
          <p:cNvPr id="54" name="Text Box 11"/>
          <p:cNvSpPr txBox="1">
            <a:spLocks noChangeArrowheads="1"/>
          </p:cNvSpPr>
          <p:nvPr/>
        </p:nvSpPr>
        <p:spPr bwMode="auto">
          <a:xfrm>
            <a:off x="3667125" y="2766950"/>
            <a:ext cx="1800225" cy="21236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rgbClr val="FBDD5B"/>
                </a:solidFill>
                <a:latin typeface="Trebuchet MS" pitchFamily="34" charset="0"/>
              </a:defRPr>
            </a:lvl1pPr>
            <a:lvl2pPr marL="742950" indent="-285750" eaLnBrk="0" hangingPunct="0">
              <a:defRPr>
                <a:solidFill>
                  <a:srgbClr val="FBDD5B"/>
                </a:solidFill>
                <a:latin typeface="Trebuchet MS" pitchFamily="34" charset="0"/>
              </a:defRPr>
            </a:lvl2pPr>
            <a:lvl3pPr marL="1143000" indent="-228600" eaLnBrk="0" hangingPunct="0">
              <a:defRPr>
                <a:solidFill>
                  <a:srgbClr val="FBDD5B"/>
                </a:solidFill>
                <a:latin typeface="Trebuchet MS" pitchFamily="34" charset="0"/>
              </a:defRPr>
            </a:lvl3pPr>
            <a:lvl4pPr marL="1600200" indent="-228600" eaLnBrk="0" hangingPunct="0">
              <a:defRPr>
                <a:solidFill>
                  <a:srgbClr val="FBDD5B"/>
                </a:solidFill>
                <a:latin typeface="Trebuchet MS" pitchFamily="34" charset="0"/>
              </a:defRPr>
            </a:lvl4pPr>
            <a:lvl5pPr marL="2057400" indent="-228600" eaLnBrk="0" hangingPunct="0">
              <a:defRPr>
                <a:solidFill>
                  <a:srgbClr val="FBDD5B"/>
                </a:solidFill>
                <a:latin typeface="Trebuchet MS" pitchFamily="34" charset="0"/>
              </a:defRPr>
            </a:lvl5pPr>
            <a:lvl6pPr marL="2514600" indent="-228600" eaLnBrk="0" fontAlgn="base" hangingPunct="0">
              <a:spcBef>
                <a:spcPct val="20000"/>
              </a:spcBef>
              <a:spcAft>
                <a:spcPct val="0"/>
              </a:spcAft>
              <a:buSzPct val="100000"/>
              <a:buChar char="•"/>
              <a:defRPr>
                <a:solidFill>
                  <a:srgbClr val="FBDD5B"/>
                </a:solidFill>
                <a:latin typeface="Trebuchet MS" pitchFamily="34" charset="0"/>
              </a:defRPr>
            </a:lvl6pPr>
            <a:lvl7pPr marL="2971800" indent="-228600" eaLnBrk="0" fontAlgn="base" hangingPunct="0">
              <a:spcBef>
                <a:spcPct val="20000"/>
              </a:spcBef>
              <a:spcAft>
                <a:spcPct val="0"/>
              </a:spcAft>
              <a:buSzPct val="100000"/>
              <a:buChar char="•"/>
              <a:defRPr>
                <a:solidFill>
                  <a:srgbClr val="FBDD5B"/>
                </a:solidFill>
                <a:latin typeface="Trebuchet MS" pitchFamily="34" charset="0"/>
              </a:defRPr>
            </a:lvl7pPr>
            <a:lvl8pPr marL="3429000" indent="-228600" eaLnBrk="0" fontAlgn="base" hangingPunct="0">
              <a:spcBef>
                <a:spcPct val="20000"/>
              </a:spcBef>
              <a:spcAft>
                <a:spcPct val="0"/>
              </a:spcAft>
              <a:buSzPct val="100000"/>
              <a:buChar char="•"/>
              <a:defRPr>
                <a:solidFill>
                  <a:srgbClr val="FBDD5B"/>
                </a:solidFill>
                <a:latin typeface="Trebuchet MS" pitchFamily="34" charset="0"/>
              </a:defRPr>
            </a:lvl8pPr>
            <a:lvl9pPr marL="3886200" indent="-228600" eaLnBrk="0" fontAlgn="base" hangingPunct="0">
              <a:spcBef>
                <a:spcPct val="20000"/>
              </a:spcBef>
              <a:spcAft>
                <a:spcPct val="0"/>
              </a:spcAft>
              <a:buSzPct val="100000"/>
              <a:buChar char="•"/>
              <a:defRPr>
                <a:solidFill>
                  <a:srgbClr val="FBDD5B"/>
                </a:solidFill>
                <a:latin typeface="Trebuchet MS" pitchFamily="34" charset="0"/>
              </a:defRPr>
            </a:lvl9pPr>
          </a:lstStyle>
          <a:p>
            <a:pPr algn="ctr" eaLnBrk="1" fontAlgn="base" hangingPunct="1">
              <a:lnSpc>
                <a:spcPct val="70000"/>
              </a:lnSpc>
              <a:spcBef>
                <a:spcPct val="50000"/>
              </a:spcBef>
              <a:spcAft>
                <a:spcPct val="0"/>
              </a:spcAft>
            </a:pPr>
            <a:endParaRPr lang="en-US" sz="2000" b="1" dirty="0" smtClean="0">
              <a:solidFill>
                <a:srgbClr val="003366"/>
              </a:solidFill>
              <a:ea typeface="華康儷中黑" pitchFamily="49" charset="-120"/>
              <a:cs typeface="Trebuchet MS"/>
            </a:endParaRPr>
          </a:p>
          <a:p>
            <a:pPr algn="ctr" eaLnBrk="1" fontAlgn="base" hangingPunct="1">
              <a:spcBef>
                <a:spcPts val="1200"/>
              </a:spcBef>
              <a:spcAft>
                <a:spcPct val="0"/>
              </a:spcAft>
            </a:pPr>
            <a:r>
              <a:rPr lang="zh-TW" altLang="en-US" sz="2000" i="1" dirty="0" smtClean="0">
                <a:solidFill>
                  <a:srgbClr val="FF0000"/>
                </a:solidFill>
                <a:ea typeface="華康儷中黑" pitchFamily="49" charset="-120"/>
                <a:cs typeface="Trebuchet MS"/>
              </a:rPr>
              <a:t>永續收入</a:t>
            </a:r>
            <a:r>
              <a:rPr lang="en-US" sz="2000" b="1" i="1" dirty="0" smtClean="0">
                <a:solidFill>
                  <a:srgbClr val="FF0000"/>
                </a:solidFill>
                <a:ea typeface="華康儷中黑" pitchFamily="49" charset="-120"/>
                <a:cs typeface="Trebuchet MS"/>
              </a:rPr>
              <a:t>Residual Income</a:t>
            </a:r>
          </a:p>
          <a:p>
            <a:pPr algn="ctr" eaLnBrk="1" fontAlgn="base" hangingPunct="1">
              <a:lnSpc>
                <a:spcPct val="70000"/>
              </a:lnSpc>
              <a:spcBef>
                <a:spcPct val="50000"/>
              </a:spcBef>
              <a:spcAft>
                <a:spcPct val="0"/>
              </a:spcAft>
            </a:pPr>
            <a:r>
              <a:rPr lang="en-US" sz="2000" b="1" u="sng" dirty="0" smtClean="0">
                <a:solidFill>
                  <a:srgbClr val="FF0000"/>
                </a:solidFill>
                <a:ea typeface="華康儷中黑" pitchFamily="49" charset="-120"/>
                <a:cs typeface="Trebuchet MS"/>
              </a:rPr>
              <a:t>MPCP</a:t>
            </a:r>
          </a:p>
          <a:p>
            <a:pPr algn="ctr" eaLnBrk="1" fontAlgn="base" hangingPunct="1">
              <a:lnSpc>
                <a:spcPct val="70000"/>
              </a:lnSpc>
              <a:spcBef>
                <a:spcPct val="50000"/>
              </a:spcBef>
              <a:spcAft>
                <a:spcPct val="0"/>
              </a:spcAft>
            </a:pPr>
            <a:r>
              <a:rPr lang="en-US" sz="2000" b="1" dirty="0" smtClean="0">
                <a:solidFill>
                  <a:srgbClr val="003366"/>
                </a:solidFill>
                <a:ea typeface="華康儷中黑" pitchFamily="49" charset="-120"/>
                <a:cs typeface="Trebuchet MS"/>
              </a:rPr>
              <a:t>BV</a:t>
            </a:r>
          </a:p>
        </p:txBody>
      </p:sp>
      <p:sp>
        <p:nvSpPr>
          <p:cNvPr id="12" name="TextBox 11"/>
          <p:cNvSpPr txBox="1"/>
          <p:nvPr/>
        </p:nvSpPr>
        <p:spPr>
          <a:xfrm>
            <a:off x="4258057" y="2782550"/>
            <a:ext cx="567784" cy="400110"/>
          </a:xfrm>
          <a:prstGeom prst="rect">
            <a:avLst/>
          </a:prstGeom>
          <a:noFill/>
        </p:spPr>
        <p:txBody>
          <a:bodyPr wrap="none" rtlCol="0">
            <a:spAutoFit/>
          </a:bodyPr>
          <a:lstStyle/>
          <a:p>
            <a:r>
              <a:rPr lang="en-US" sz="2000" b="1" dirty="0">
                <a:solidFill>
                  <a:srgbClr val="003366"/>
                </a:solidFill>
                <a:latin typeface="Trebuchet MS" pitchFamily="34" charset="0"/>
                <a:ea typeface="華康儷中黑" pitchFamily="49" charset="-120"/>
              </a:rPr>
              <a:t>IBV</a:t>
            </a:r>
          </a:p>
        </p:txBody>
      </p:sp>
      <p:sp>
        <p:nvSpPr>
          <p:cNvPr id="59" name="Rectangle 2"/>
          <p:cNvSpPr>
            <a:spLocks noChangeArrowheads="1"/>
          </p:cNvSpPr>
          <p:nvPr/>
        </p:nvSpPr>
        <p:spPr bwMode="auto">
          <a:xfrm>
            <a:off x="3200400" y="1247775"/>
            <a:ext cx="2667000" cy="533400"/>
          </a:xfrm>
          <a:prstGeom prst="rect">
            <a:avLst/>
          </a:prstGeom>
          <a:gradFill rotWithShape="1">
            <a:gsLst>
              <a:gs pos="0">
                <a:srgbClr val="CCECFF">
                  <a:alpha val="62000"/>
                </a:srgbClr>
              </a:gs>
              <a:gs pos="100000">
                <a:srgbClr val="CFEDFF">
                  <a:alpha val="60001"/>
                </a:srgbClr>
              </a:gs>
            </a:gsLst>
            <a:lin ang="5400000" scaled="1"/>
          </a:gradFill>
          <a:ln w="9525">
            <a:miter lim="800000"/>
            <a:headEnd/>
            <a:tailEnd/>
          </a:ln>
          <a:scene3d>
            <a:camera prst="legacyPerspectiveTop"/>
            <a:lightRig rig="legacyFlat3" dir="b"/>
          </a:scene3d>
          <a:sp3d extrusionH="887400" prstMaterial="legacyMatte">
            <a:bevelT w="13500" h="13500" prst="angle"/>
            <a:bevelB w="13500" h="13500" prst="angle"/>
            <a:extrusionClr>
              <a:srgbClr val="CCECFF"/>
            </a:extrusionClr>
          </a:sp3d>
        </p:spPr>
        <p:txBody>
          <a:bodyPr wrap="none" anchor="ctr">
            <a:flatTx/>
          </a:bodyPr>
          <a:lstStyle/>
          <a:p>
            <a:pPr algn="ctr" fontAlgn="base">
              <a:spcAft>
                <a:spcPct val="0"/>
              </a:spcAft>
            </a:pPr>
            <a:r>
              <a:rPr lang="zh-TW" altLang="en-US" sz="2000" dirty="0" smtClean="0">
                <a:solidFill>
                  <a:srgbClr val="003366"/>
                </a:solidFill>
                <a:latin typeface="Trebuchet MS" pitchFamily="34" charset="0"/>
                <a:ea typeface="華康儷中黑" pitchFamily="49" charset="-120"/>
                <a:cs typeface="Trebuchet MS"/>
              </a:rPr>
              <a:t>產品分銷</a:t>
            </a:r>
            <a:endParaRPr lang="en-US" altLang="zh-TW" sz="2000" dirty="0" smtClean="0">
              <a:solidFill>
                <a:srgbClr val="003366"/>
              </a:solidFill>
              <a:latin typeface="Trebuchet MS" pitchFamily="34" charset="0"/>
              <a:ea typeface="華康儷中黑" pitchFamily="49" charset="-120"/>
              <a:cs typeface="Trebuchet MS"/>
            </a:endParaRPr>
          </a:p>
          <a:p>
            <a:pPr algn="ctr" fontAlgn="base">
              <a:spcAft>
                <a:spcPct val="0"/>
              </a:spcAft>
            </a:pPr>
            <a:r>
              <a:rPr lang="en-US" sz="1600" dirty="0" smtClean="0">
                <a:solidFill>
                  <a:srgbClr val="003366"/>
                </a:solidFill>
                <a:latin typeface="Trebuchet MS" pitchFamily="34" charset="0"/>
                <a:ea typeface="華康儷中黑" pitchFamily="49" charset="-120"/>
                <a:cs typeface="Trebuchet MS"/>
              </a:rPr>
              <a:t>Product </a:t>
            </a:r>
            <a:r>
              <a:rPr lang="en-US" sz="1600" dirty="0">
                <a:solidFill>
                  <a:srgbClr val="003366"/>
                </a:solidFill>
                <a:latin typeface="Trebuchet MS" pitchFamily="34" charset="0"/>
                <a:ea typeface="華康儷中黑" pitchFamily="49" charset="-120"/>
                <a:cs typeface="Trebuchet MS"/>
              </a:rPr>
              <a:t>Brokerage</a:t>
            </a:r>
          </a:p>
        </p:txBody>
      </p:sp>
      <p:grpSp>
        <p:nvGrpSpPr>
          <p:cNvPr id="60" name="Group 21"/>
          <p:cNvGrpSpPr>
            <a:grpSpLocks/>
          </p:cNvGrpSpPr>
          <p:nvPr/>
        </p:nvGrpSpPr>
        <p:grpSpPr bwMode="auto">
          <a:xfrm>
            <a:off x="5667375" y="2219325"/>
            <a:ext cx="2971800" cy="638175"/>
            <a:chOff x="3570" y="1092"/>
            <a:chExt cx="1872" cy="402"/>
          </a:xfrm>
        </p:grpSpPr>
        <p:sp>
          <p:nvSpPr>
            <p:cNvPr id="61" name="Oval 18"/>
            <p:cNvSpPr>
              <a:spLocks noChangeArrowheads="1"/>
            </p:cNvSpPr>
            <p:nvPr/>
          </p:nvSpPr>
          <p:spPr bwMode="auto">
            <a:xfrm>
              <a:off x="3666" y="1092"/>
              <a:ext cx="1680" cy="402"/>
            </a:xfrm>
            <a:prstGeom prst="ellipse">
              <a:avLst/>
            </a:prstGeom>
            <a:solidFill>
              <a:schemeClr val="tx1"/>
            </a:solidFill>
            <a:ln w="28575">
              <a:solidFill>
                <a:schemeClr val="tx1"/>
              </a:solidFill>
              <a:round/>
              <a:headEnd/>
              <a:tailEnd/>
            </a:ln>
          </p:spPr>
          <p:txBody>
            <a:bodyPr wrap="none" anchor="ctr"/>
            <a:lstStyle/>
            <a:p>
              <a:pPr fontAlgn="base">
                <a:spcBef>
                  <a:spcPct val="0"/>
                </a:spcBef>
                <a:spcAft>
                  <a:spcPct val="0"/>
                </a:spcAft>
              </a:pPr>
              <a:endParaRPr lang="en-US" sz="1600" dirty="0">
                <a:solidFill>
                  <a:srgbClr val="000000"/>
                </a:solidFill>
                <a:latin typeface="Trebuchet MS" pitchFamily="34" charset="0"/>
                <a:ea typeface="華康儷中黑" pitchFamily="49" charset="-120"/>
                <a:cs typeface="Trebuchet MS"/>
              </a:endParaRPr>
            </a:p>
          </p:txBody>
        </p:sp>
        <p:sp>
          <p:nvSpPr>
            <p:cNvPr id="62" name="Text Box 19"/>
            <p:cNvSpPr txBox="1">
              <a:spLocks noChangeArrowheads="1"/>
            </p:cNvSpPr>
            <p:nvPr/>
          </p:nvSpPr>
          <p:spPr bwMode="auto">
            <a:xfrm>
              <a:off x="3570" y="1102"/>
              <a:ext cx="1872" cy="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rgbClr val="FBDD5B"/>
                  </a:solidFill>
                  <a:latin typeface="Trebuchet MS" pitchFamily="34" charset="0"/>
                </a:defRPr>
              </a:lvl1pPr>
              <a:lvl2pPr marL="742950" indent="-285750" eaLnBrk="0" hangingPunct="0">
                <a:defRPr>
                  <a:solidFill>
                    <a:srgbClr val="FBDD5B"/>
                  </a:solidFill>
                  <a:latin typeface="Trebuchet MS" pitchFamily="34" charset="0"/>
                </a:defRPr>
              </a:lvl2pPr>
              <a:lvl3pPr marL="1143000" indent="-228600" eaLnBrk="0" hangingPunct="0">
                <a:defRPr>
                  <a:solidFill>
                    <a:srgbClr val="FBDD5B"/>
                  </a:solidFill>
                  <a:latin typeface="Trebuchet MS" pitchFamily="34" charset="0"/>
                </a:defRPr>
              </a:lvl3pPr>
              <a:lvl4pPr marL="1600200" indent="-228600" eaLnBrk="0" hangingPunct="0">
                <a:defRPr>
                  <a:solidFill>
                    <a:srgbClr val="FBDD5B"/>
                  </a:solidFill>
                  <a:latin typeface="Trebuchet MS" pitchFamily="34" charset="0"/>
                </a:defRPr>
              </a:lvl4pPr>
              <a:lvl5pPr marL="2057400" indent="-228600" eaLnBrk="0" hangingPunct="0">
                <a:defRPr>
                  <a:solidFill>
                    <a:srgbClr val="FBDD5B"/>
                  </a:solidFill>
                  <a:latin typeface="Trebuchet MS" pitchFamily="34" charset="0"/>
                </a:defRPr>
              </a:lvl5pPr>
              <a:lvl6pPr marL="2514600" indent="-228600" eaLnBrk="0" fontAlgn="base" hangingPunct="0">
                <a:spcBef>
                  <a:spcPct val="20000"/>
                </a:spcBef>
                <a:spcAft>
                  <a:spcPct val="0"/>
                </a:spcAft>
                <a:buSzPct val="100000"/>
                <a:buChar char="•"/>
                <a:defRPr>
                  <a:solidFill>
                    <a:srgbClr val="FBDD5B"/>
                  </a:solidFill>
                  <a:latin typeface="Trebuchet MS" pitchFamily="34" charset="0"/>
                </a:defRPr>
              </a:lvl6pPr>
              <a:lvl7pPr marL="2971800" indent="-228600" eaLnBrk="0" fontAlgn="base" hangingPunct="0">
                <a:spcBef>
                  <a:spcPct val="20000"/>
                </a:spcBef>
                <a:spcAft>
                  <a:spcPct val="0"/>
                </a:spcAft>
                <a:buSzPct val="100000"/>
                <a:buChar char="•"/>
                <a:defRPr>
                  <a:solidFill>
                    <a:srgbClr val="FBDD5B"/>
                  </a:solidFill>
                  <a:latin typeface="Trebuchet MS" pitchFamily="34" charset="0"/>
                </a:defRPr>
              </a:lvl7pPr>
              <a:lvl8pPr marL="3429000" indent="-228600" eaLnBrk="0" fontAlgn="base" hangingPunct="0">
                <a:spcBef>
                  <a:spcPct val="20000"/>
                </a:spcBef>
                <a:spcAft>
                  <a:spcPct val="0"/>
                </a:spcAft>
                <a:buSzPct val="100000"/>
                <a:buChar char="•"/>
                <a:defRPr>
                  <a:solidFill>
                    <a:srgbClr val="FBDD5B"/>
                  </a:solidFill>
                  <a:latin typeface="Trebuchet MS" pitchFamily="34" charset="0"/>
                </a:defRPr>
              </a:lvl8pPr>
              <a:lvl9pPr marL="3886200" indent="-228600" eaLnBrk="0" fontAlgn="base" hangingPunct="0">
                <a:spcBef>
                  <a:spcPct val="20000"/>
                </a:spcBef>
                <a:spcAft>
                  <a:spcPct val="0"/>
                </a:spcAft>
                <a:buSzPct val="100000"/>
                <a:buChar char="•"/>
                <a:defRPr>
                  <a:solidFill>
                    <a:srgbClr val="FBDD5B"/>
                  </a:solidFill>
                  <a:latin typeface="Trebuchet MS" pitchFamily="34" charset="0"/>
                </a:defRPr>
              </a:lvl9pPr>
            </a:lstStyle>
            <a:p>
              <a:pPr algn="ctr" eaLnBrk="1" fontAlgn="base" hangingPunct="1">
                <a:spcAft>
                  <a:spcPct val="0"/>
                </a:spcAft>
              </a:pPr>
              <a:r>
                <a:rPr lang="zh-TW" altLang="en-US" dirty="0" smtClean="0">
                  <a:solidFill>
                    <a:srgbClr val="FF0000"/>
                  </a:solidFill>
                  <a:ea typeface="華康儷中黑" pitchFamily="49" charset="-120"/>
                  <a:cs typeface="Trebuchet MS"/>
                </a:rPr>
                <a:t>無牆百貨</a:t>
              </a:r>
              <a:endParaRPr lang="en-US" altLang="zh-TW" dirty="0" smtClean="0">
                <a:solidFill>
                  <a:srgbClr val="FF0000"/>
                </a:solidFill>
                <a:ea typeface="華康儷中黑" pitchFamily="49" charset="-120"/>
                <a:cs typeface="Trebuchet MS"/>
              </a:endParaRPr>
            </a:p>
            <a:p>
              <a:pPr algn="ctr" eaLnBrk="1" fontAlgn="base" hangingPunct="1">
                <a:spcAft>
                  <a:spcPct val="0"/>
                </a:spcAft>
              </a:pPr>
              <a:r>
                <a:rPr lang="en-US" sz="1600" dirty="0" smtClean="0">
                  <a:solidFill>
                    <a:srgbClr val="FF0000"/>
                  </a:solidFill>
                  <a:ea typeface="華康儷中黑" pitchFamily="49" charset="-120"/>
                  <a:cs typeface="Trebuchet MS"/>
                </a:rPr>
                <a:t>Mall without Walls</a:t>
              </a:r>
            </a:p>
          </p:txBody>
        </p:sp>
      </p:grpSp>
      <p:sp>
        <p:nvSpPr>
          <p:cNvPr id="65" name="Flowchart: Alternate Process 64"/>
          <p:cNvSpPr/>
          <p:nvPr/>
        </p:nvSpPr>
        <p:spPr bwMode="auto">
          <a:xfrm>
            <a:off x="6429375" y="1244727"/>
            <a:ext cx="1952625" cy="612648"/>
          </a:xfrm>
          <a:prstGeom prst="flowChartAlternateProcess">
            <a:avLst/>
          </a:prstGeom>
          <a:solidFill>
            <a:srgbClr val="FFFF99"/>
          </a:solidFill>
          <a:ln w="9525" cap="flat" cmpd="sng" algn="ctr">
            <a:noFill/>
            <a:prstDash val="solid"/>
            <a:round/>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91440" tIns="45720" rIns="91440" bIns="45720" numCol="1" rtlCol="0" anchor="t" anchorCtr="0" compatLnSpc="1">
            <a:prstTxWarp prst="textNoShape">
              <a:avLst/>
            </a:prstTxWarp>
          </a:bodyPr>
          <a:lstStyle/>
          <a:p>
            <a:pPr algn="ctr" fontAlgn="base">
              <a:spcBef>
                <a:spcPct val="20000"/>
              </a:spcBef>
              <a:spcAft>
                <a:spcPct val="0"/>
              </a:spcAft>
              <a:buSzPct val="100000"/>
            </a:pPr>
            <a:r>
              <a:rPr lang="zh-TW" altLang="en-US" dirty="0" smtClean="0">
                <a:solidFill>
                  <a:srgbClr val="FF0000"/>
                </a:solidFill>
                <a:effectLst>
                  <a:outerShdw blurRad="38100" dist="38100" dir="2700000" algn="tl">
                    <a:srgbClr val="000000">
                      <a:alpha val="43137"/>
                    </a:srgbClr>
                  </a:outerShdw>
                </a:effectLst>
                <a:latin typeface="Trebuchet MS" pitchFamily="34" charset="0"/>
                <a:ea typeface="華康儷中黑" pitchFamily="49" charset="-120"/>
              </a:rPr>
              <a:t>顧客佔有率</a:t>
            </a:r>
            <a:r>
              <a:rPr lang="en-US" sz="1600" dirty="0" smtClean="0">
                <a:solidFill>
                  <a:srgbClr val="FF0000"/>
                </a:solidFill>
                <a:effectLst>
                  <a:outerShdw blurRad="38100" dist="38100" dir="2700000" algn="tl">
                    <a:srgbClr val="000000">
                      <a:alpha val="43137"/>
                    </a:srgbClr>
                  </a:outerShdw>
                </a:effectLst>
                <a:latin typeface="Trebuchet MS" pitchFamily="34" charset="0"/>
                <a:ea typeface="華康儷中黑" pitchFamily="49" charset="-120"/>
              </a:rPr>
              <a:t>Customer </a:t>
            </a:r>
            <a:r>
              <a:rPr lang="en-US" sz="1600" dirty="0">
                <a:solidFill>
                  <a:srgbClr val="FF0000"/>
                </a:solidFill>
                <a:effectLst>
                  <a:outerShdw blurRad="38100" dist="38100" dir="2700000" algn="tl">
                    <a:srgbClr val="000000">
                      <a:alpha val="43137"/>
                    </a:srgbClr>
                  </a:outerShdw>
                </a:effectLst>
                <a:latin typeface="Trebuchet MS" pitchFamily="34" charset="0"/>
                <a:ea typeface="華康儷中黑" pitchFamily="49" charset="-120"/>
              </a:rPr>
              <a:t>Share</a:t>
            </a:r>
          </a:p>
        </p:txBody>
      </p:sp>
      <p:grpSp>
        <p:nvGrpSpPr>
          <p:cNvPr id="66" name="Group 6"/>
          <p:cNvGrpSpPr>
            <a:grpSpLocks/>
          </p:cNvGrpSpPr>
          <p:nvPr/>
        </p:nvGrpSpPr>
        <p:grpSpPr bwMode="auto">
          <a:xfrm>
            <a:off x="5981700" y="3524250"/>
            <a:ext cx="2686050" cy="752475"/>
            <a:chOff x="3768" y="1914"/>
            <a:chExt cx="1692" cy="474"/>
          </a:xfrm>
        </p:grpSpPr>
        <p:sp>
          <p:nvSpPr>
            <p:cNvPr id="67" name="Rectangle 6"/>
            <p:cNvSpPr>
              <a:spLocks noChangeArrowheads="1"/>
            </p:cNvSpPr>
            <p:nvPr/>
          </p:nvSpPr>
          <p:spPr bwMode="auto">
            <a:xfrm>
              <a:off x="3780" y="1956"/>
              <a:ext cx="1680" cy="432"/>
            </a:xfrm>
            <a:prstGeom prst="rect">
              <a:avLst/>
            </a:prstGeom>
            <a:gradFill rotWithShape="1">
              <a:gsLst>
                <a:gs pos="0">
                  <a:srgbClr val="CCECFF">
                    <a:alpha val="62000"/>
                  </a:srgbClr>
                </a:gs>
                <a:gs pos="100000">
                  <a:srgbClr val="C4E3F5">
                    <a:alpha val="60001"/>
                  </a:srgbClr>
                </a:gs>
              </a:gsLst>
              <a:lin ang="5400000" scaled="1"/>
            </a:gradFill>
            <a:ln w="9525">
              <a:miter lim="800000"/>
              <a:headEnd/>
              <a:tailEnd/>
            </a:ln>
            <a:scene3d>
              <a:camera prst="legacyPerspectiveTop"/>
              <a:lightRig rig="legacyFlat3" dir="b"/>
            </a:scene3d>
            <a:sp3d extrusionH="887400" prstMaterial="legacyMatte">
              <a:bevelT w="13500" h="13500" prst="angle"/>
              <a:bevelB w="13500" h="13500" prst="angle"/>
              <a:extrusionClr>
                <a:srgbClr val="CCECFF"/>
              </a:extrusionClr>
            </a:sp3d>
          </p:spPr>
          <p:txBody>
            <a:bodyPr wrap="none" anchor="ctr">
              <a:flatTx/>
            </a:bodyPr>
            <a:lstStyle/>
            <a:p>
              <a:pPr fontAlgn="base">
                <a:spcBef>
                  <a:spcPct val="0"/>
                </a:spcBef>
                <a:spcAft>
                  <a:spcPct val="0"/>
                </a:spcAft>
              </a:pPr>
              <a:endParaRPr lang="en-US" sz="1600" dirty="0">
                <a:solidFill>
                  <a:srgbClr val="003366"/>
                </a:solidFill>
                <a:latin typeface="Trebuchet MS" pitchFamily="34" charset="0"/>
                <a:ea typeface="華康儷中黑" pitchFamily="49" charset="-120"/>
                <a:cs typeface="Trebuchet MS"/>
              </a:endParaRPr>
            </a:p>
          </p:txBody>
        </p:sp>
        <p:sp>
          <p:nvSpPr>
            <p:cNvPr id="68" name="Text Box 7"/>
            <p:cNvSpPr txBox="1">
              <a:spLocks noChangeArrowheads="1"/>
            </p:cNvSpPr>
            <p:nvPr/>
          </p:nvSpPr>
          <p:spPr bwMode="auto">
            <a:xfrm>
              <a:off x="3768" y="1914"/>
              <a:ext cx="1680" cy="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rgbClr val="FBDD5B"/>
                  </a:solidFill>
                  <a:latin typeface="Trebuchet MS" pitchFamily="34" charset="0"/>
                </a:defRPr>
              </a:lvl1pPr>
              <a:lvl2pPr marL="742950" indent="-285750" eaLnBrk="0" hangingPunct="0">
                <a:defRPr>
                  <a:solidFill>
                    <a:srgbClr val="FBDD5B"/>
                  </a:solidFill>
                  <a:latin typeface="Trebuchet MS" pitchFamily="34" charset="0"/>
                </a:defRPr>
              </a:lvl2pPr>
              <a:lvl3pPr marL="1143000" indent="-228600" eaLnBrk="0" hangingPunct="0">
                <a:defRPr>
                  <a:solidFill>
                    <a:srgbClr val="FBDD5B"/>
                  </a:solidFill>
                  <a:latin typeface="Trebuchet MS" pitchFamily="34" charset="0"/>
                </a:defRPr>
              </a:lvl3pPr>
              <a:lvl4pPr marL="1600200" indent="-228600" eaLnBrk="0" hangingPunct="0">
                <a:defRPr>
                  <a:solidFill>
                    <a:srgbClr val="FBDD5B"/>
                  </a:solidFill>
                  <a:latin typeface="Trebuchet MS" pitchFamily="34" charset="0"/>
                </a:defRPr>
              </a:lvl4pPr>
              <a:lvl5pPr marL="2057400" indent="-228600" eaLnBrk="0" hangingPunct="0">
                <a:defRPr>
                  <a:solidFill>
                    <a:srgbClr val="FBDD5B"/>
                  </a:solidFill>
                  <a:latin typeface="Trebuchet MS" pitchFamily="34" charset="0"/>
                </a:defRPr>
              </a:lvl5pPr>
              <a:lvl6pPr marL="2514600" indent="-228600" eaLnBrk="0" fontAlgn="base" hangingPunct="0">
                <a:spcBef>
                  <a:spcPct val="20000"/>
                </a:spcBef>
                <a:spcAft>
                  <a:spcPct val="0"/>
                </a:spcAft>
                <a:buSzPct val="100000"/>
                <a:buChar char="•"/>
                <a:defRPr>
                  <a:solidFill>
                    <a:srgbClr val="FBDD5B"/>
                  </a:solidFill>
                  <a:latin typeface="Trebuchet MS" pitchFamily="34" charset="0"/>
                </a:defRPr>
              </a:lvl6pPr>
              <a:lvl7pPr marL="2971800" indent="-228600" eaLnBrk="0" fontAlgn="base" hangingPunct="0">
                <a:spcBef>
                  <a:spcPct val="20000"/>
                </a:spcBef>
                <a:spcAft>
                  <a:spcPct val="0"/>
                </a:spcAft>
                <a:buSzPct val="100000"/>
                <a:buChar char="•"/>
                <a:defRPr>
                  <a:solidFill>
                    <a:srgbClr val="FBDD5B"/>
                  </a:solidFill>
                  <a:latin typeface="Trebuchet MS" pitchFamily="34" charset="0"/>
                </a:defRPr>
              </a:lvl7pPr>
              <a:lvl8pPr marL="3429000" indent="-228600" eaLnBrk="0" fontAlgn="base" hangingPunct="0">
                <a:spcBef>
                  <a:spcPct val="20000"/>
                </a:spcBef>
                <a:spcAft>
                  <a:spcPct val="0"/>
                </a:spcAft>
                <a:buSzPct val="100000"/>
                <a:buChar char="•"/>
                <a:defRPr>
                  <a:solidFill>
                    <a:srgbClr val="FBDD5B"/>
                  </a:solidFill>
                  <a:latin typeface="Trebuchet MS" pitchFamily="34" charset="0"/>
                </a:defRPr>
              </a:lvl8pPr>
              <a:lvl9pPr marL="3886200" indent="-228600" eaLnBrk="0" fontAlgn="base" hangingPunct="0">
                <a:spcBef>
                  <a:spcPct val="20000"/>
                </a:spcBef>
                <a:spcAft>
                  <a:spcPct val="0"/>
                </a:spcAft>
                <a:buSzPct val="100000"/>
                <a:buChar char="•"/>
                <a:defRPr>
                  <a:solidFill>
                    <a:srgbClr val="FBDD5B"/>
                  </a:solidFill>
                  <a:latin typeface="Trebuchet MS" pitchFamily="34" charset="0"/>
                </a:defRPr>
              </a:lvl9pPr>
            </a:lstStyle>
            <a:p>
              <a:pPr algn="ctr" eaLnBrk="1" fontAlgn="base" hangingPunct="1">
                <a:spcAft>
                  <a:spcPct val="0"/>
                </a:spcAft>
              </a:pPr>
              <a:r>
                <a:rPr lang="zh-TW" altLang="en-US" dirty="0" smtClean="0">
                  <a:solidFill>
                    <a:srgbClr val="003366"/>
                  </a:solidFill>
                  <a:ea typeface="華康儷中黑" pitchFamily="49" charset="-120"/>
                  <a:cs typeface="Trebuchet MS"/>
                </a:rPr>
                <a:t>超連鎖事業系統</a:t>
              </a:r>
              <a:r>
                <a:rPr lang="en-US" sz="1600" dirty="0" err="1" smtClean="0">
                  <a:solidFill>
                    <a:srgbClr val="003366"/>
                  </a:solidFill>
                  <a:ea typeface="華康儷中黑" pitchFamily="49" charset="-120"/>
                  <a:cs typeface="Trebuchet MS"/>
                </a:rPr>
                <a:t>UnFranchise</a:t>
              </a:r>
              <a:r>
                <a:rPr lang="en-US" sz="1600" dirty="0" smtClean="0">
                  <a:solidFill>
                    <a:srgbClr val="003366"/>
                  </a:solidFill>
                  <a:ea typeface="華康儷中黑" pitchFamily="49" charset="-120"/>
                  <a:cs typeface="Trebuchet MS"/>
                </a:rPr>
                <a:t> System</a:t>
              </a:r>
            </a:p>
          </p:txBody>
        </p:sp>
      </p:grpSp>
      <p:sp>
        <p:nvSpPr>
          <p:cNvPr id="69" name="Flowchart: Alternate Process 68"/>
          <p:cNvSpPr/>
          <p:nvPr/>
        </p:nvSpPr>
        <p:spPr bwMode="auto">
          <a:xfrm>
            <a:off x="6400800" y="5985510"/>
            <a:ext cx="2438400" cy="612648"/>
          </a:xfrm>
          <a:prstGeom prst="flowChartAlternateProcess">
            <a:avLst/>
          </a:prstGeom>
          <a:solidFill>
            <a:srgbClr val="FFFF99"/>
          </a:solidFill>
          <a:ln w="9525" cap="flat" cmpd="sng" algn="ctr">
            <a:noFill/>
            <a:prstDash val="solid"/>
            <a:round/>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91440" tIns="45720" rIns="91440" bIns="45720" numCol="1" rtlCol="0" anchor="t" anchorCtr="0" compatLnSpc="1">
            <a:prstTxWarp prst="textNoShape">
              <a:avLst/>
            </a:prstTxWarp>
          </a:bodyPr>
          <a:lstStyle/>
          <a:p>
            <a:pPr algn="ctr" fontAlgn="base">
              <a:spcAft>
                <a:spcPct val="0"/>
              </a:spcAft>
              <a:buSzPct val="100000"/>
            </a:pPr>
            <a:r>
              <a:rPr lang="zh-TW" altLang="en-US" dirty="0" smtClean="0">
                <a:solidFill>
                  <a:srgbClr val="FF0000"/>
                </a:solidFill>
                <a:effectLst>
                  <a:outerShdw blurRad="38100" dist="38100" dir="2700000" algn="tl">
                    <a:srgbClr val="000000">
                      <a:alpha val="43137"/>
                    </a:srgbClr>
                  </a:outerShdw>
                </a:effectLst>
                <a:latin typeface="Trebuchet MS" pitchFamily="34" charset="0"/>
                <a:ea typeface="華康儷中黑" pitchFamily="49" charset="-120"/>
              </a:rPr>
              <a:t>與更好的顧客合作</a:t>
            </a:r>
            <a:endParaRPr lang="en-US" altLang="zh-TW" dirty="0" smtClean="0">
              <a:solidFill>
                <a:srgbClr val="FF0000"/>
              </a:solidFill>
              <a:effectLst>
                <a:outerShdw blurRad="38100" dist="38100" dir="2700000" algn="tl">
                  <a:srgbClr val="000000">
                    <a:alpha val="43137"/>
                  </a:srgbClr>
                </a:outerShdw>
              </a:effectLst>
              <a:latin typeface="Trebuchet MS" pitchFamily="34" charset="0"/>
              <a:ea typeface="華康儷中黑" pitchFamily="49" charset="-120"/>
            </a:endParaRPr>
          </a:p>
          <a:p>
            <a:pPr algn="ctr" fontAlgn="base">
              <a:spcAft>
                <a:spcPct val="0"/>
              </a:spcAft>
              <a:buSzPct val="100000"/>
            </a:pPr>
            <a:r>
              <a:rPr lang="en-US" sz="1300" dirty="0" smtClean="0">
                <a:solidFill>
                  <a:srgbClr val="FF0000"/>
                </a:solidFill>
                <a:effectLst>
                  <a:outerShdw blurRad="38100" dist="38100" dir="2700000" algn="tl">
                    <a:srgbClr val="000000">
                      <a:alpha val="43137"/>
                    </a:srgbClr>
                  </a:outerShdw>
                </a:effectLst>
                <a:latin typeface="Trebuchet MS" pitchFamily="34" charset="0"/>
                <a:ea typeface="華康儷中黑" pitchFamily="49" charset="-120"/>
              </a:rPr>
              <a:t>Work </a:t>
            </a:r>
            <a:r>
              <a:rPr lang="en-US" sz="1300" dirty="0">
                <a:solidFill>
                  <a:srgbClr val="FF0000"/>
                </a:solidFill>
                <a:effectLst>
                  <a:outerShdw blurRad="38100" dist="38100" dir="2700000" algn="tl">
                    <a:srgbClr val="000000">
                      <a:alpha val="43137"/>
                    </a:srgbClr>
                  </a:outerShdw>
                </a:effectLst>
                <a:latin typeface="Trebuchet MS" pitchFamily="34" charset="0"/>
                <a:ea typeface="華康儷中黑" pitchFamily="49" charset="-120"/>
              </a:rPr>
              <a:t>with Better Customers</a:t>
            </a:r>
          </a:p>
        </p:txBody>
      </p:sp>
      <p:grpSp>
        <p:nvGrpSpPr>
          <p:cNvPr id="14" name="Group 13"/>
          <p:cNvGrpSpPr/>
          <p:nvPr/>
        </p:nvGrpSpPr>
        <p:grpSpPr>
          <a:xfrm>
            <a:off x="1585911" y="664464"/>
            <a:ext cx="5243514" cy="536448"/>
            <a:chOff x="720857" y="6400800"/>
            <a:chExt cx="5243514" cy="536448"/>
          </a:xfrm>
        </p:grpSpPr>
        <p:grpSp>
          <p:nvGrpSpPr>
            <p:cNvPr id="13" name="Group 12"/>
            <p:cNvGrpSpPr/>
            <p:nvPr/>
          </p:nvGrpSpPr>
          <p:grpSpPr>
            <a:xfrm>
              <a:off x="720857" y="6400800"/>
              <a:ext cx="5243514" cy="411778"/>
              <a:chOff x="1614486" y="707517"/>
              <a:chExt cx="5243514" cy="411778"/>
            </a:xfrm>
          </p:grpSpPr>
          <p:cxnSp>
            <p:nvCxnSpPr>
              <p:cNvPr id="73" name="Straight Connector 72"/>
              <p:cNvCxnSpPr/>
              <p:nvPr/>
            </p:nvCxnSpPr>
            <p:spPr bwMode="auto">
              <a:xfrm flipH="1">
                <a:off x="1614486" y="710565"/>
                <a:ext cx="5243514" cy="0"/>
              </a:xfrm>
              <a:prstGeom prst="line">
                <a:avLst/>
              </a:prstGeom>
              <a:solidFill>
                <a:schemeClr val="bg1">
                  <a:alpha val="39999"/>
                </a:schemeClr>
              </a:solidFill>
              <a:ln w="28575" cap="flat" cmpd="sng" algn="ctr">
                <a:solidFill>
                  <a:schemeClr val="tx1"/>
                </a:solidFill>
                <a:prstDash val="solid"/>
                <a:round/>
                <a:headEnd type="none" w="med" len="med"/>
                <a:tailEnd type="none" w="med" len="med"/>
              </a:ln>
              <a:effectLst/>
            </p:spPr>
          </p:cxnSp>
          <p:cxnSp>
            <p:nvCxnSpPr>
              <p:cNvPr id="74" name="Straight Arrow Connector 73"/>
              <p:cNvCxnSpPr/>
              <p:nvPr/>
            </p:nvCxnSpPr>
            <p:spPr bwMode="auto">
              <a:xfrm>
                <a:off x="6858000" y="707517"/>
                <a:ext cx="0" cy="381000"/>
              </a:xfrm>
              <a:prstGeom prst="straightConnector1">
                <a:avLst/>
              </a:prstGeom>
              <a:solidFill>
                <a:schemeClr val="bg1">
                  <a:alpha val="39999"/>
                </a:schemeClr>
              </a:solidFill>
              <a:ln w="28575" cap="flat" cmpd="sng" algn="ctr">
                <a:solidFill>
                  <a:schemeClr val="tx1"/>
                </a:solidFill>
                <a:prstDash val="solid"/>
                <a:round/>
                <a:headEnd type="none" w="med" len="med"/>
                <a:tailEnd type="arrow"/>
              </a:ln>
              <a:effectLst/>
            </p:spPr>
          </p:cxnSp>
          <p:sp>
            <p:nvSpPr>
              <p:cNvPr id="75" name="TextBox 74"/>
              <p:cNvSpPr txBox="1"/>
              <p:nvPr/>
            </p:nvSpPr>
            <p:spPr>
              <a:xfrm>
                <a:off x="2619375" y="719185"/>
                <a:ext cx="3817071" cy="400110"/>
              </a:xfrm>
              <a:prstGeom prst="rect">
                <a:avLst/>
              </a:prstGeom>
              <a:noFill/>
            </p:spPr>
            <p:txBody>
              <a:bodyPr wrap="none" rtlCol="0">
                <a:spAutoFit/>
              </a:bodyPr>
              <a:lstStyle/>
              <a:p>
                <a:r>
                  <a:rPr lang="zh-TW" altLang="en-US" sz="2000" dirty="0" smtClean="0">
                    <a:solidFill>
                      <a:srgbClr val="FF0000"/>
                    </a:solidFill>
                    <a:effectLst>
                      <a:outerShdw blurRad="38100" dist="38100" dir="2700000" algn="tl">
                        <a:srgbClr val="000000">
                          <a:alpha val="43137"/>
                        </a:srgbClr>
                      </a:outerShdw>
                    </a:effectLst>
                    <a:latin typeface="Trebuchet MS" pitchFamily="34" charset="0"/>
                    <a:ea typeface="華康儷中黑" pitchFamily="49" charset="-120"/>
                  </a:rPr>
                  <a:t>物色新顧客</a:t>
                </a:r>
                <a:r>
                  <a:rPr lang="zh-TW" altLang="en-US" sz="1600" dirty="0" smtClean="0">
                    <a:solidFill>
                      <a:srgbClr val="FF0000"/>
                    </a:solidFill>
                    <a:effectLst>
                      <a:outerShdw blurRad="38100" dist="38100" dir="2700000" algn="tl">
                        <a:srgbClr val="000000">
                          <a:alpha val="43137"/>
                        </a:srgbClr>
                      </a:outerShdw>
                    </a:effectLst>
                    <a:latin typeface="Trebuchet MS" pitchFamily="34" charset="0"/>
                    <a:ea typeface="華康儷中黑" pitchFamily="49" charset="-120"/>
                  </a:rPr>
                  <a:t> </a:t>
                </a:r>
                <a:r>
                  <a:rPr lang="en-US" sz="1600" b="1" dirty="0" smtClean="0">
                    <a:solidFill>
                      <a:srgbClr val="FF0000"/>
                    </a:solidFill>
                    <a:effectLst>
                      <a:outerShdw blurRad="38100" dist="38100" dir="2700000" algn="tl">
                        <a:srgbClr val="000000">
                          <a:alpha val="43137"/>
                        </a:srgbClr>
                      </a:outerShdw>
                    </a:effectLst>
                    <a:latin typeface="Trebuchet MS" pitchFamily="34" charset="0"/>
                    <a:ea typeface="華康儷中黑" pitchFamily="49" charset="-120"/>
                  </a:rPr>
                  <a:t>Identify </a:t>
                </a:r>
                <a:r>
                  <a:rPr lang="en-US" sz="1600" b="1" dirty="0">
                    <a:solidFill>
                      <a:srgbClr val="FF0000"/>
                    </a:solidFill>
                    <a:effectLst>
                      <a:outerShdw blurRad="38100" dist="38100" dir="2700000" algn="tl">
                        <a:srgbClr val="000000">
                          <a:alpha val="43137"/>
                        </a:srgbClr>
                      </a:outerShdw>
                    </a:effectLst>
                    <a:latin typeface="Trebuchet MS" pitchFamily="34" charset="0"/>
                    <a:ea typeface="華康儷中黑" pitchFamily="49" charset="-120"/>
                  </a:rPr>
                  <a:t>New Customers</a:t>
                </a:r>
              </a:p>
            </p:txBody>
          </p:sp>
        </p:grpSp>
        <p:cxnSp>
          <p:nvCxnSpPr>
            <p:cNvPr id="77" name="Straight Connector 76"/>
            <p:cNvCxnSpPr/>
            <p:nvPr/>
          </p:nvCxnSpPr>
          <p:spPr bwMode="auto">
            <a:xfrm flipV="1">
              <a:off x="720857" y="6406896"/>
              <a:ext cx="0" cy="530352"/>
            </a:xfrm>
            <a:prstGeom prst="line">
              <a:avLst/>
            </a:prstGeom>
            <a:solidFill>
              <a:schemeClr val="bg1">
                <a:alpha val="39999"/>
              </a:schemeClr>
            </a:solidFill>
            <a:ln w="28575" cap="flat" cmpd="sng" algn="ctr">
              <a:solidFill>
                <a:schemeClr val="tx1"/>
              </a:solidFill>
              <a:prstDash val="solid"/>
              <a:round/>
              <a:headEnd type="none" w="med" len="med"/>
              <a:tailEnd type="none" w="med" len="med"/>
            </a:ln>
            <a:effectLst/>
          </p:spPr>
        </p:cxnSp>
      </p:grpSp>
      <p:grpSp>
        <p:nvGrpSpPr>
          <p:cNvPr id="79" name="Group 41"/>
          <p:cNvGrpSpPr>
            <a:grpSpLocks/>
          </p:cNvGrpSpPr>
          <p:nvPr/>
        </p:nvGrpSpPr>
        <p:grpSpPr bwMode="auto">
          <a:xfrm>
            <a:off x="5715000" y="4876800"/>
            <a:ext cx="2971800" cy="685800"/>
            <a:chOff x="3600" y="2784"/>
            <a:chExt cx="1872" cy="432"/>
          </a:xfrm>
        </p:grpSpPr>
        <p:sp>
          <p:nvSpPr>
            <p:cNvPr id="80" name="Oval 22"/>
            <p:cNvSpPr>
              <a:spLocks noChangeArrowheads="1"/>
            </p:cNvSpPr>
            <p:nvPr/>
          </p:nvSpPr>
          <p:spPr bwMode="auto">
            <a:xfrm>
              <a:off x="3672" y="2784"/>
              <a:ext cx="1680" cy="432"/>
            </a:xfrm>
            <a:prstGeom prst="ellipse">
              <a:avLst/>
            </a:prstGeom>
            <a:solidFill>
              <a:schemeClr val="tx1"/>
            </a:solidFill>
            <a:ln w="28575">
              <a:solidFill>
                <a:schemeClr val="tx1"/>
              </a:solidFill>
              <a:round/>
              <a:headEnd/>
              <a:tailEnd/>
            </a:ln>
          </p:spPr>
          <p:txBody>
            <a:bodyPr wrap="none" anchor="ctr"/>
            <a:lstStyle/>
            <a:p>
              <a:pPr fontAlgn="base">
                <a:spcBef>
                  <a:spcPct val="0"/>
                </a:spcBef>
                <a:spcAft>
                  <a:spcPct val="0"/>
                </a:spcAft>
              </a:pPr>
              <a:endParaRPr lang="en-US" sz="1600" dirty="0">
                <a:solidFill>
                  <a:srgbClr val="000000"/>
                </a:solidFill>
                <a:latin typeface="Trebuchet MS" pitchFamily="34" charset="0"/>
                <a:ea typeface="華康儷中黑" pitchFamily="49" charset="-120"/>
                <a:cs typeface="Trebuchet MS"/>
              </a:endParaRPr>
            </a:p>
          </p:txBody>
        </p:sp>
        <p:sp>
          <p:nvSpPr>
            <p:cNvPr id="81" name="Text Box 23"/>
            <p:cNvSpPr txBox="1">
              <a:spLocks noChangeArrowheads="1"/>
            </p:cNvSpPr>
            <p:nvPr/>
          </p:nvSpPr>
          <p:spPr bwMode="auto">
            <a:xfrm>
              <a:off x="3600" y="2799"/>
              <a:ext cx="1872" cy="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rgbClr val="FBDD5B"/>
                  </a:solidFill>
                  <a:latin typeface="Trebuchet MS" pitchFamily="34" charset="0"/>
                </a:defRPr>
              </a:lvl1pPr>
              <a:lvl2pPr marL="742950" indent="-285750" eaLnBrk="0" hangingPunct="0">
                <a:defRPr>
                  <a:solidFill>
                    <a:srgbClr val="FBDD5B"/>
                  </a:solidFill>
                  <a:latin typeface="Trebuchet MS" pitchFamily="34" charset="0"/>
                </a:defRPr>
              </a:lvl2pPr>
              <a:lvl3pPr marL="1143000" indent="-228600" eaLnBrk="0" hangingPunct="0">
                <a:defRPr>
                  <a:solidFill>
                    <a:srgbClr val="FBDD5B"/>
                  </a:solidFill>
                  <a:latin typeface="Trebuchet MS" pitchFamily="34" charset="0"/>
                </a:defRPr>
              </a:lvl3pPr>
              <a:lvl4pPr marL="1600200" indent="-228600" eaLnBrk="0" hangingPunct="0">
                <a:defRPr>
                  <a:solidFill>
                    <a:srgbClr val="FBDD5B"/>
                  </a:solidFill>
                  <a:latin typeface="Trebuchet MS" pitchFamily="34" charset="0"/>
                </a:defRPr>
              </a:lvl4pPr>
              <a:lvl5pPr marL="2057400" indent="-228600" eaLnBrk="0" hangingPunct="0">
                <a:defRPr>
                  <a:solidFill>
                    <a:srgbClr val="FBDD5B"/>
                  </a:solidFill>
                  <a:latin typeface="Trebuchet MS" pitchFamily="34" charset="0"/>
                </a:defRPr>
              </a:lvl5pPr>
              <a:lvl6pPr marL="2514600" indent="-228600" eaLnBrk="0" fontAlgn="base" hangingPunct="0">
                <a:spcBef>
                  <a:spcPct val="20000"/>
                </a:spcBef>
                <a:spcAft>
                  <a:spcPct val="0"/>
                </a:spcAft>
                <a:buSzPct val="100000"/>
                <a:buChar char="•"/>
                <a:defRPr>
                  <a:solidFill>
                    <a:srgbClr val="FBDD5B"/>
                  </a:solidFill>
                  <a:latin typeface="Trebuchet MS" pitchFamily="34" charset="0"/>
                </a:defRPr>
              </a:lvl6pPr>
              <a:lvl7pPr marL="2971800" indent="-228600" eaLnBrk="0" fontAlgn="base" hangingPunct="0">
                <a:spcBef>
                  <a:spcPct val="20000"/>
                </a:spcBef>
                <a:spcAft>
                  <a:spcPct val="0"/>
                </a:spcAft>
                <a:buSzPct val="100000"/>
                <a:buChar char="•"/>
                <a:defRPr>
                  <a:solidFill>
                    <a:srgbClr val="FBDD5B"/>
                  </a:solidFill>
                  <a:latin typeface="Trebuchet MS" pitchFamily="34" charset="0"/>
                </a:defRPr>
              </a:lvl7pPr>
              <a:lvl8pPr marL="3429000" indent="-228600" eaLnBrk="0" fontAlgn="base" hangingPunct="0">
                <a:spcBef>
                  <a:spcPct val="20000"/>
                </a:spcBef>
                <a:spcAft>
                  <a:spcPct val="0"/>
                </a:spcAft>
                <a:buSzPct val="100000"/>
                <a:buChar char="•"/>
                <a:defRPr>
                  <a:solidFill>
                    <a:srgbClr val="FBDD5B"/>
                  </a:solidFill>
                  <a:latin typeface="Trebuchet MS" pitchFamily="34" charset="0"/>
                </a:defRPr>
              </a:lvl8pPr>
              <a:lvl9pPr marL="3886200" indent="-228600" eaLnBrk="0" fontAlgn="base" hangingPunct="0">
                <a:spcBef>
                  <a:spcPct val="20000"/>
                </a:spcBef>
                <a:spcAft>
                  <a:spcPct val="0"/>
                </a:spcAft>
                <a:buSzPct val="100000"/>
                <a:buChar char="•"/>
                <a:defRPr>
                  <a:solidFill>
                    <a:srgbClr val="FBDD5B"/>
                  </a:solidFill>
                  <a:latin typeface="Trebuchet MS" pitchFamily="34" charset="0"/>
                </a:defRPr>
              </a:lvl9pPr>
            </a:lstStyle>
            <a:p>
              <a:pPr algn="ctr" eaLnBrk="1" fontAlgn="base" hangingPunct="1">
                <a:spcAft>
                  <a:spcPct val="0"/>
                </a:spcAft>
              </a:pPr>
              <a:r>
                <a:rPr lang="zh-TW" altLang="en-US" dirty="0" smtClean="0">
                  <a:solidFill>
                    <a:srgbClr val="FF0000"/>
                  </a:solidFill>
                  <a:ea typeface="華康儷中黑" pitchFamily="49" charset="-120"/>
                  <a:cs typeface="Trebuchet MS"/>
                </a:rPr>
                <a:t>優惠顧客</a:t>
              </a:r>
              <a:endParaRPr lang="en-US" altLang="zh-TW" dirty="0" smtClean="0">
                <a:solidFill>
                  <a:srgbClr val="FF0000"/>
                </a:solidFill>
                <a:ea typeface="華康儷中黑" pitchFamily="49" charset="-120"/>
                <a:cs typeface="Trebuchet MS"/>
              </a:endParaRPr>
            </a:p>
            <a:p>
              <a:pPr algn="ctr" eaLnBrk="1" fontAlgn="base" hangingPunct="1">
                <a:spcAft>
                  <a:spcPct val="0"/>
                </a:spcAft>
              </a:pPr>
              <a:r>
                <a:rPr lang="en-US" sz="1600" dirty="0" smtClean="0">
                  <a:solidFill>
                    <a:srgbClr val="FF0000"/>
                  </a:solidFill>
                  <a:ea typeface="華康儷中黑" pitchFamily="49" charset="-120"/>
                  <a:cs typeface="Trebuchet MS"/>
                </a:rPr>
                <a:t>Preferred Customers</a:t>
              </a:r>
            </a:p>
          </p:txBody>
        </p:sp>
      </p:grpSp>
      <p:sp>
        <p:nvSpPr>
          <p:cNvPr id="86" name="Flowchart: Alternate Process 85"/>
          <p:cNvSpPr/>
          <p:nvPr/>
        </p:nvSpPr>
        <p:spPr bwMode="auto">
          <a:xfrm>
            <a:off x="88900" y="5972175"/>
            <a:ext cx="2743200" cy="612648"/>
          </a:xfrm>
          <a:prstGeom prst="flowChartAlternateProcess">
            <a:avLst/>
          </a:prstGeom>
          <a:solidFill>
            <a:srgbClr val="FFFF99"/>
          </a:solidFill>
          <a:ln w="9525" cap="flat" cmpd="sng" algn="ctr">
            <a:noFill/>
            <a:prstDash val="solid"/>
            <a:round/>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91440" tIns="45720" rIns="91440" bIns="45720" numCol="1" rtlCol="0" anchor="t" anchorCtr="0" compatLnSpc="1">
            <a:prstTxWarp prst="textNoShape">
              <a:avLst/>
            </a:prstTxWarp>
          </a:bodyPr>
          <a:lstStyle/>
          <a:p>
            <a:pPr algn="ctr" fontAlgn="base">
              <a:spcBef>
                <a:spcPct val="20000"/>
              </a:spcBef>
              <a:spcAft>
                <a:spcPct val="0"/>
              </a:spcAft>
              <a:buSzPct val="100000"/>
            </a:pPr>
            <a:r>
              <a:rPr lang="zh-TW" altLang="en-US" dirty="0" smtClean="0">
                <a:solidFill>
                  <a:srgbClr val="FF0000"/>
                </a:solidFill>
                <a:effectLst>
                  <a:outerShdw blurRad="38100" dist="38100" dir="2700000" algn="tl">
                    <a:srgbClr val="000000">
                      <a:alpha val="43137"/>
                    </a:srgbClr>
                  </a:outerShdw>
                </a:effectLst>
                <a:latin typeface="Trebuchet MS" pitchFamily="34" charset="0"/>
                <a:ea typeface="華康儷中黑" pitchFamily="49" charset="-120"/>
              </a:rPr>
              <a:t>提供顧客想要的產品</a:t>
            </a:r>
            <a:r>
              <a:rPr lang="en-US" sz="1300" dirty="0" smtClean="0">
                <a:solidFill>
                  <a:srgbClr val="FF0000"/>
                </a:solidFill>
                <a:effectLst>
                  <a:outerShdw blurRad="38100" dist="38100" dir="2700000" algn="tl">
                    <a:srgbClr val="000000">
                      <a:alpha val="43137"/>
                    </a:srgbClr>
                  </a:outerShdw>
                </a:effectLst>
                <a:latin typeface="Trebuchet MS" pitchFamily="34" charset="0"/>
                <a:ea typeface="華康儷中黑" pitchFamily="49" charset="-120"/>
              </a:rPr>
              <a:t>Provide </a:t>
            </a:r>
            <a:r>
              <a:rPr lang="en-US" sz="1300" dirty="0">
                <a:solidFill>
                  <a:srgbClr val="FF0000"/>
                </a:solidFill>
                <a:effectLst>
                  <a:outerShdw blurRad="38100" dist="38100" dir="2700000" algn="tl">
                    <a:srgbClr val="000000">
                      <a:alpha val="43137"/>
                    </a:srgbClr>
                  </a:outerShdw>
                </a:effectLst>
                <a:latin typeface="Trebuchet MS" pitchFamily="34" charset="0"/>
                <a:ea typeface="華康儷中黑" pitchFamily="49" charset="-120"/>
              </a:rPr>
              <a:t>Products Customers Want</a:t>
            </a:r>
          </a:p>
        </p:txBody>
      </p:sp>
      <p:sp>
        <p:nvSpPr>
          <p:cNvPr id="89" name="Flowchart: Alternate Process 88"/>
          <p:cNvSpPr/>
          <p:nvPr/>
        </p:nvSpPr>
        <p:spPr bwMode="auto">
          <a:xfrm>
            <a:off x="609600" y="1247775"/>
            <a:ext cx="2057400" cy="612648"/>
          </a:xfrm>
          <a:prstGeom prst="flowChartAlternateProcess">
            <a:avLst/>
          </a:prstGeom>
          <a:solidFill>
            <a:srgbClr val="FFFF99"/>
          </a:solidFill>
          <a:ln w="9525" cap="flat" cmpd="sng" algn="ctr">
            <a:noFill/>
            <a:prstDash val="solid"/>
            <a:round/>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91440" tIns="45720" rIns="91440" bIns="45720" numCol="1" rtlCol="0" anchor="t" anchorCtr="0" compatLnSpc="1">
            <a:prstTxWarp prst="textNoShape">
              <a:avLst/>
            </a:prstTxWarp>
          </a:bodyPr>
          <a:lstStyle/>
          <a:p>
            <a:pPr algn="ctr" fontAlgn="base">
              <a:spcBef>
                <a:spcPct val="20000"/>
              </a:spcBef>
              <a:spcAft>
                <a:spcPct val="0"/>
              </a:spcAft>
              <a:buSzPct val="100000"/>
            </a:pPr>
            <a:r>
              <a:rPr lang="zh-TW" altLang="en-US" dirty="0" smtClean="0">
                <a:solidFill>
                  <a:srgbClr val="FF0000"/>
                </a:solidFill>
                <a:effectLst>
                  <a:outerShdw blurRad="38100" dist="38100" dir="2700000" algn="tl">
                    <a:srgbClr val="000000">
                      <a:alpha val="43137"/>
                    </a:srgbClr>
                  </a:outerShdw>
                </a:effectLst>
                <a:latin typeface="Trebuchet MS" pitchFamily="34" charset="0"/>
                <a:ea typeface="華康儷中黑" pitchFamily="49" charset="-120"/>
              </a:rPr>
              <a:t>建立顧客佔有率</a:t>
            </a:r>
            <a:r>
              <a:rPr lang="en-US" altLang="zh-TW" dirty="0" smtClean="0">
                <a:solidFill>
                  <a:srgbClr val="FF0000"/>
                </a:solidFill>
                <a:effectLst>
                  <a:outerShdw blurRad="38100" dist="38100" dir="2700000" algn="tl">
                    <a:srgbClr val="000000">
                      <a:alpha val="43137"/>
                    </a:srgbClr>
                  </a:outerShdw>
                </a:effectLst>
                <a:latin typeface="Trebuchet MS" pitchFamily="34" charset="0"/>
                <a:ea typeface="華康儷中黑" pitchFamily="49" charset="-120"/>
              </a:rPr>
              <a:t> </a:t>
            </a:r>
            <a:r>
              <a:rPr lang="en-US" sz="1300" dirty="0" smtClean="0">
                <a:solidFill>
                  <a:srgbClr val="FF0000"/>
                </a:solidFill>
                <a:effectLst>
                  <a:outerShdw blurRad="38100" dist="38100" dir="2700000" algn="tl">
                    <a:srgbClr val="000000">
                      <a:alpha val="43137"/>
                    </a:srgbClr>
                  </a:outerShdw>
                </a:effectLst>
                <a:latin typeface="Trebuchet MS" pitchFamily="34" charset="0"/>
                <a:ea typeface="華康儷中黑" pitchFamily="49" charset="-120"/>
              </a:rPr>
              <a:t>Build </a:t>
            </a:r>
            <a:r>
              <a:rPr lang="en-US" sz="1300" dirty="0">
                <a:solidFill>
                  <a:srgbClr val="FF0000"/>
                </a:solidFill>
                <a:effectLst>
                  <a:outerShdw blurRad="38100" dist="38100" dir="2700000" algn="tl">
                    <a:srgbClr val="000000">
                      <a:alpha val="43137"/>
                    </a:srgbClr>
                  </a:outerShdw>
                </a:effectLst>
                <a:latin typeface="Trebuchet MS" pitchFamily="34" charset="0"/>
                <a:ea typeface="華康儷中黑" pitchFamily="49" charset="-120"/>
              </a:rPr>
              <a:t>Share of Customer</a:t>
            </a:r>
          </a:p>
        </p:txBody>
      </p:sp>
      <p:grpSp>
        <p:nvGrpSpPr>
          <p:cNvPr id="16" name="Group 15"/>
          <p:cNvGrpSpPr/>
          <p:nvPr/>
        </p:nvGrpSpPr>
        <p:grpSpPr>
          <a:xfrm>
            <a:off x="3216275" y="6019800"/>
            <a:ext cx="2708275" cy="685800"/>
            <a:chOff x="3216275" y="5534025"/>
            <a:chExt cx="2708275" cy="685800"/>
          </a:xfrm>
        </p:grpSpPr>
        <p:sp>
          <p:nvSpPr>
            <p:cNvPr id="82" name="Rectangle 4"/>
            <p:cNvSpPr>
              <a:spLocks noChangeArrowheads="1"/>
            </p:cNvSpPr>
            <p:nvPr/>
          </p:nvSpPr>
          <p:spPr bwMode="auto">
            <a:xfrm>
              <a:off x="3219450" y="5534025"/>
              <a:ext cx="2705100" cy="685800"/>
            </a:xfrm>
            <a:prstGeom prst="rect">
              <a:avLst/>
            </a:prstGeom>
            <a:gradFill rotWithShape="1">
              <a:gsLst>
                <a:gs pos="0">
                  <a:srgbClr val="CCECFF">
                    <a:alpha val="62000"/>
                  </a:srgbClr>
                </a:gs>
                <a:gs pos="100000">
                  <a:srgbClr val="C4E3F5">
                    <a:alpha val="60001"/>
                  </a:srgbClr>
                </a:gs>
              </a:gsLst>
              <a:lin ang="5400000" scaled="1"/>
            </a:gradFill>
            <a:ln w="9525">
              <a:miter lim="800000"/>
              <a:headEnd/>
              <a:tailEnd/>
            </a:ln>
            <a:scene3d>
              <a:camera prst="legacyPerspectiveTop"/>
              <a:lightRig rig="legacyFlat3" dir="b"/>
            </a:scene3d>
            <a:sp3d extrusionH="887400" prstMaterial="legacyMatte">
              <a:bevelT w="13500" h="13500" prst="angle"/>
              <a:bevelB w="13500" h="13500" prst="angle"/>
              <a:extrusionClr>
                <a:srgbClr val="CCECFF"/>
              </a:extrusionClr>
            </a:sp3d>
          </p:spPr>
          <p:txBody>
            <a:bodyPr wrap="none" anchor="ctr">
              <a:flatTx/>
            </a:bodyPr>
            <a:lstStyle/>
            <a:p>
              <a:pPr fontAlgn="base">
                <a:spcBef>
                  <a:spcPct val="0"/>
                </a:spcBef>
                <a:spcAft>
                  <a:spcPct val="0"/>
                </a:spcAft>
              </a:pPr>
              <a:endParaRPr lang="en-US" sz="1600" dirty="0">
                <a:solidFill>
                  <a:srgbClr val="003366"/>
                </a:solidFill>
                <a:latin typeface="Trebuchet MS" pitchFamily="34" charset="0"/>
                <a:ea typeface="華康儷中黑" pitchFamily="49" charset="-120"/>
                <a:cs typeface="Trebuchet MS"/>
              </a:endParaRPr>
            </a:p>
          </p:txBody>
        </p:sp>
        <p:sp>
          <p:nvSpPr>
            <p:cNvPr id="90" name="Text Box 5"/>
            <p:cNvSpPr txBox="1">
              <a:spLocks noChangeArrowheads="1"/>
            </p:cNvSpPr>
            <p:nvPr/>
          </p:nvSpPr>
          <p:spPr bwMode="auto">
            <a:xfrm>
              <a:off x="3216275" y="5562725"/>
              <a:ext cx="2705100" cy="5293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rgbClr val="FBDD5B"/>
                  </a:solidFill>
                  <a:latin typeface="Trebuchet MS" pitchFamily="34" charset="0"/>
                </a:defRPr>
              </a:lvl1pPr>
              <a:lvl2pPr marL="742950" indent="-285750" eaLnBrk="0" hangingPunct="0">
                <a:defRPr>
                  <a:solidFill>
                    <a:srgbClr val="FBDD5B"/>
                  </a:solidFill>
                  <a:latin typeface="Trebuchet MS" pitchFamily="34" charset="0"/>
                </a:defRPr>
              </a:lvl2pPr>
              <a:lvl3pPr marL="1143000" indent="-228600" eaLnBrk="0" hangingPunct="0">
                <a:defRPr>
                  <a:solidFill>
                    <a:srgbClr val="FBDD5B"/>
                  </a:solidFill>
                  <a:latin typeface="Trebuchet MS" pitchFamily="34" charset="0"/>
                </a:defRPr>
              </a:lvl3pPr>
              <a:lvl4pPr marL="1600200" indent="-228600" eaLnBrk="0" hangingPunct="0">
                <a:defRPr>
                  <a:solidFill>
                    <a:srgbClr val="FBDD5B"/>
                  </a:solidFill>
                  <a:latin typeface="Trebuchet MS" pitchFamily="34" charset="0"/>
                </a:defRPr>
              </a:lvl4pPr>
              <a:lvl5pPr marL="2057400" indent="-228600" eaLnBrk="0" hangingPunct="0">
                <a:defRPr>
                  <a:solidFill>
                    <a:srgbClr val="FBDD5B"/>
                  </a:solidFill>
                  <a:latin typeface="Trebuchet MS" pitchFamily="34" charset="0"/>
                </a:defRPr>
              </a:lvl5pPr>
              <a:lvl6pPr marL="2514600" indent="-228600" eaLnBrk="0" fontAlgn="base" hangingPunct="0">
                <a:spcBef>
                  <a:spcPct val="20000"/>
                </a:spcBef>
                <a:spcAft>
                  <a:spcPct val="0"/>
                </a:spcAft>
                <a:buSzPct val="100000"/>
                <a:buChar char="•"/>
                <a:defRPr>
                  <a:solidFill>
                    <a:srgbClr val="FBDD5B"/>
                  </a:solidFill>
                  <a:latin typeface="Trebuchet MS" pitchFamily="34" charset="0"/>
                </a:defRPr>
              </a:lvl6pPr>
              <a:lvl7pPr marL="2971800" indent="-228600" eaLnBrk="0" fontAlgn="base" hangingPunct="0">
                <a:spcBef>
                  <a:spcPct val="20000"/>
                </a:spcBef>
                <a:spcAft>
                  <a:spcPct val="0"/>
                </a:spcAft>
                <a:buSzPct val="100000"/>
                <a:buChar char="•"/>
                <a:defRPr>
                  <a:solidFill>
                    <a:srgbClr val="FBDD5B"/>
                  </a:solidFill>
                  <a:latin typeface="Trebuchet MS" pitchFamily="34" charset="0"/>
                </a:defRPr>
              </a:lvl7pPr>
              <a:lvl8pPr marL="3429000" indent="-228600" eaLnBrk="0" fontAlgn="base" hangingPunct="0">
                <a:spcBef>
                  <a:spcPct val="20000"/>
                </a:spcBef>
                <a:spcAft>
                  <a:spcPct val="0"/>
                </a:spcAft>
                <a:buSzPct val="100000"/>
                <a:buChar char="•"/>
                <a:defRPr>
                  <a:solidFill>
                    <a:srgbClr val="FBDD5B"/>
                  </a:solidFill>
                  <a:latin typeface="Trebuchet MS" pitchFamily="34" charset="0"/>
                </a:defRPr>
              </a:lvl8pPr>
              <a:lvl9pPr marL="3886200" indent="-228600" eaLnBrk="0" fontAlgn="base" hangingPunct="0">
                <a:spcBef>
                  <a:spcPct val="20000"/>
                </a:spcBef>
                <a:spcAft>
                  <a:spcPct val="0"/>
                </a:spcAft>
                <a:buSzPct val="100000"/>
                <a:buChar char="•"/>
                <a:defRPr>
                  <a:solidFill>
                    <a:srgbClr val="FBDD5B"/>
                  </a:solidFill>
                  <a:latin typeface="Trebuchet MS" pitchFamily="34" charset="0"/>
                </a:defRPr>
              </a:lvl9pPr>
            </a:lstStyle>
            <a:p>
              <a:pPr algn="ctr" eaLnBrk="1" fontAlgn="base" hangingPunct="1">
                <a:lnSpc>
                  <a:spcPct val="60000"/>
                </a:lnSpc>
                <a:spcBef>
                  <a:spcPct val="50000"/>
                </a:spcBef>
                <a:spcAft>
                  <a:spcPct val="0"/>
                </a:spcAft>
              </a:pPr>
              <a:r>
                <a:rPr lang="zh-TW" altLang="en-US" dirty="0" smtClean="0">
                  <a:solidFill>
                    <a:srgbClr val="003366"/>
                  </a:solidFill>
                  <a:ea typeface="華康儷中黑" pitchFamily="49" charset="-120"/>
                  <a:cs typeface="Trebuchet MS"/>
                </a:rPr>
                <a:t>一對一行銷</a:t>
              </a:r>
              <a:endParaRPr lang="en-US" altLang="zh-TW" dirty="0" smtClean="0">
                <a:solidFill>
                  <a:srgbClr val="003366"/>
                </a:solidFill>
                <a:ea typeface="華康儷中黑" pitchFamily="49" charset="-120"/>
                <a:cs typeface="Trebuchet MS"/>
              </a:endParaRPr>
            </a:p>
            <a:p>
              <a:pPr algn="ctr" eaLnBrk="1" fontAlgn="base" hangingPunct="1">
                <a:lnSpc>
                  <a:spcPct val="60000"/>
                </a:lnSpc>
                <a:spcBef>
                  <a:spcPct val="50000"/>
                </a:spcBef>
                <a:spcAft>
                  <a:spcPct val="0"/>
                </a:spcAft>
              </a:pPr>
              <a:r>
                <a:rPr lang="en-US" sz="1600" dirty="0" smtClean="0">
                  <a:solidFill>
                    <a:srgbClr val="003366"/>
                  </a:solidFill>
                  <a:ea typeface="華康儷中黑" pitchFamily="49" charset="-120"/>
                  <a:cs typeface="Trebuchet MS"/>
                </a:rPr>
                <a:t>One-to-One Marketing</a:t>
              </a:r>
            </a:p>
          </p:txBody>
        </p:sp>
      </p:grpSp>
      <p:grpSp>
        <p:nvGrpSpPr>
          <p:cNvPr id="15" name="Group 14"/>
          <p:cNvGrpSpPr/>
          <p:nvPr/>
        </p:nvGrpSpPr>
        <p:grpSpPr>
          <a:xfrm>
            <a:off x="457200" y="3530870"/>
            <a:ext cx="2686050" cy="812530"/>
            <a:chOff x="457200" y="3045095"/>
            <a:chExt cx="2686050" cy="812530"/>
          </a:xfrm>
        </p:grpSpPr>
        <p:sp>
          <p:nvSpPr>
            <p:cNvPr id="87" name="Rectangle 8"/>
            <p:cNvSpPr>
              <a:spLocks noChangeArrowheads="1"/>
            </p:cNvSpPr>
            <p:nvPr/>
          </p:nvSpPr>
          <p:spPr bwMode="auto">
            <a:xfrm>
              <a:off x="476250" y="3124200"/>
              <a:ext cx="2667000" cy="685800"/>
            </a:xfrm>
            <a:prstGeom prst="rect">
              <a:avLst/>
            </a:prstGeom>
            <a:gradFill rotWithShape="1">
              <a:gsLst>
                <a:gs pos="0">
                  <a:srgbClr val="CCECFF">
                    <a:alpha val="62000"/>
                  </a:srgbClr>
                </a:gs>
                <a:gs pos="100000">
                  <a:srgbClr val="C4E3F5">
                    <a:alpha val="60001"/>
                  </a:srgbClr>
                </a:gs>
              </a:gsLst>
              <a:lin ang="5400000" scaled="1"/>
            </a:gradFill>
            <a:ln w="9525">
              <a:miter lim="800000"/>
              <a:headEnd/>
              <a:tailEnd/>
            </a:ln>
            <a:scene3d>
              <a:camera prst="legacyPerspectiveTop"/>
              <a:lightRig rig="legacyFlat3" dir="b"/>
            </a:scene3d>
            <a:sp3d extrusionH="887400" prstMaterial="legacyMatte">
              <a:bevelT w="13500" h="13500" prst="angle"/>
              <a:bevelB w="13500" h="13500" prst="angle"/>
              <a:extrusionClr>
                <a:srgbClr val="CCECFF"/>
              </a:extrusionClr>
            </a:sp3d>
          </p:spPr>
          <p:txBody>
            <a:bodyPr wrap="none" anchor="ctr">
              <a:flatTx/>
            </a:bodyPr>
            <a:lstStyle/>
            <a:p>
              <a:pPr algn="ctr" fontAlgn="base">
                <a:lnSpc>
                  <a:spcPct val="90000"/>
                </a:lnSpc>
                <a:spcBef>
                  <a:spcPct val="50000"/>
                </a:spcBef>
                <a:spcAft>
                  <a:spcPct val="0"/>
                </a:spcAft>
              </a:pPr>
              <a:endParaRPr lang="en-US" sz="1600" dirty="0">
                <a:solidFill>
                  <a:srgbClr val="003366"/>
                </a:solidFill>
                <a:latin typeface="Trebuchet MS" pitchFamily="34" charset="0"/>
                <a:ea typeface="華康儷中黑" pitchFamily="49" charset="-120"/>
                <a:cs typeface="Trebuchet MS"/>
              </a:endParaRPr>
            </a:p>
          </p:txBody>
        </p:sp>
        <p:sp>
          <p:nvSpPr>
            <p:cNvPr id="91" name="Text Box 9"/>
            <p:cNvSpPr txBox="1">
              <a:spLocks noChangeArrowheads="1"/>
            </p:cNvSpPr>
            <p:nvPr/>
          </p:nvSpPr>
          <p:spPr bwMode="auto">
            <a:xfrm>
              <a:off x="457200" y="3045095"/>
              <a:ext cx="2667000" cy="8125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rgbClr val="FBDD5B"/>
                  </a:solidFill>
                  <a:latin typeface="Trebuchet MS" pitchFamily="34" charset="0"/>
                </a:defRPr>
              </a:lvl1pPr>
              <a:lvl2pPr marL="742950" indent="-285750" eaLnBrk="0" hangingPunct="0">
                <a:defRPr>
                  <a:solidFill>
                    <a:srgbClr val="FBDD5B"/>
                  </a:solidFill>
                  <a:latin typeface="Trebuchet MS" pitchFamily="34" charset="0"/>
                </a:defRPr>
              </a:lvl2pPr>
              <a:lvl3pPr marL="1143000" indent="-228600" eaLnBrk="0" hangingPunct="0">
                <a:defRPr>
                  <a:solidFill>
                    <a:srgbClr val="FBDD5B"/>
                  </a:solidFill>
                  <a:latin typeface="Trebuchet MS" pitchFamily="34" charset="0"/>
                </a:defRPr>
              </a:lvl3pPr>
              <a:lvl4pPr marL="1600200" indent="-228600" eaLnBrk="0" hangingPunct="0">
                <a:defRPr>
                  <a:solidFill>
                    <a:srgbClr val="FBDD5B"/>
                  </a:solidFill>
                  <a:latin typeface="Trebuchet MS" pitchFamily="34" charset="0"/>
                </a:defRPr>
              </a:lvl4pPr>
              <a:lvl5pPr marL="2057400" indent="-228600" eaLnBrk="0" hangingPunct="0">
                <a:defRPr>
                  <a:solidFill>
                    <a:srgbClr val="FBDD5B"/>
                  </a:solidFill>
                  <a:latin typeface="Trebuchet MS" pitchFamily="34" charset="0"/>
                </a:defRPr>
              </a:lvl5pPr>
              <a:lvl6pPr marL="2514600" indent="-228600" eaLnBrk="0" fontAlgn="base" hangingPunct="0">
                <a:spcBef>
                  <a:spcPct val="20000"/>
                </a:spcBef>
                <a:spcAft>
                  <a:spcPct val="0"/>
                </a:spcAft>
                <a:buSzPct val="100000"/>
                <a:buChar char="•"/>
                <a:defRPr>
                  <a:solidFill>
                    <a:srgbClr val="FBDD5B"/>
                  </a:solidFill>
                  <a:latin typeface="Trebuchet MS" pitchFamily="34" charset="0"/>
                </a:defRPr>
              </a:lvl6pPr>
              <a:lvl7pPr marL="2971800" indent="-228600" eaLnBrk="0" fontAlgn="base" hangingPunct="0">
                <a:spcBef>
                  <a:spcPct val="20000"/>
                </a:spcBef>
                <a:spcAft>
                  <a:spcPct val="0"/>
                </a:spcAft>
                <a:buSzPct val="100000"/>
                <a:buChar char="•"/>
                <a:defRPr>
                  <a:solidFill>
                    <a:srgbClr val="FBDD5B"/>
                  </a:solidFill>
                  <a:latin typeface="Trebuchet MS" pitchFamily="34" charset="0"/>
                </a:defRPr>
              </a:lvl7pPr>
              <a:lvl8pPr marL="3429000" indent="-228600" eaLnBrk="0" fontAlgn="base" hangingPunct="0">
                <a:spcBef>
                  <a:spcPct val="20000"/>
                </a:spcBef>
                <a:spcAft>
                  <a:spcPct val="0"/>
                </a:spcAft>
                <a:buSzPct val="100000"/>
                <a:buChar char="•"/>
                <a:defRPr>
                  <a:solidFill>
                    <a:srgbClr val="FBDD5B"/>
                  </a:solidFill>
                  <a:latin typeface="Trebuchet MS" pitchFamily="34" charset="0"/>
                </a:defRPr>
              </a:lvl8pPr>
              <a:lvl9pPr marL="3886200" indent="-228600" eaLnBrk="0" fontAlgn="base" hangingPunct="0">
                <a:spcBef>
                  <a:spcPct val="20000"/>
                </a:spcBef>
                <a:spcAft>
                  <a:spcPct val="0"/>
                </a:spcAft>
                <a:buSzPct val="100000"/>
                <a:buChar char="•"/>
                <a:defRPr>
                  <a:solidFill>
                    <a:srgbClr val="FBDD5B"/>
                  </a:solidFill>
                  <a:latin typeface="Trebuchet MS" pitchFamily="34" charset="0"/>
                </a:defRPr>
              </a:lvl9pPr>
            </a:lstStyle>
            <a:p>
              <a:pPr algn="ctr" eaLnBrk="1" fontAlgn="base" hangingPunct="1">
                <a:lnSpc>
                  <a:spcPct val="90000"/>
                </a:lnSpc>
                <a:spcBef>
                  <a:spcPct val="50000"/>
                </a:spcBef>
                <a:spcAft>
                  <a:spcPct val="0"/>
                </a:spcAft>
              </a:pPr>
              <a:r>
                <a:rPr lang="zh-TW" altLang="en-US" dirty="0" smtClean="0">
                  <a:solidFill>
                    <a:srgbClr val="003366"/>
                  </a:solidFill>
                  <a:ea typeface="華康儷中黑" pitchFamily="49" charset="-120"/>
                  <a:cs typeface="Trebuchet MS"/>
                </a:rPr>
                <a:t>互聯網行銷與支援</a:t>
              </a:r>
              <a:r>
                <a:rPr lang="en-US" sz="1600" dirty="0" smtClean="0">
                  <a:solidFill>
                    <a:srgbClr val="003366"/>
                  </a:solidFill>
                  <a:ea typeface="華康儷中黑" pitchFamily="49" charset="-120"/>
                  <a:cs typeface="Trebuchet MS"/>
                </a:rPr>
                <a:t>Internet Marketing &amp; Support</a:t>
              </a:r>
            </a:p>
          </p:txBody>
        </p:sp>
      </p:grpSp>
      <p:grpSp>
        <p:nvGrpSpPr>
          <p:cNvPr id="94" name="Group 39"/>
          <p:cNvGrpSpPr>
            <a:grpSpLocks/>
          </p:cNvGrpSpPr>
          <p:nvPr/>
        </p:nvGrpSpPr>
        <p:grpSpPr bwMode="auto">
          <a:xfrm>
            <a:off x="139925" y="4495800"/>
            <a:ext cx="3336085" cy="1091383"/>
            <a:chOff x="318" y="2766"/>
            <a:chExt cx="1872" cy="480"/>
          </a:xfrm>
        </p:grpSpPr>
        <p:sp>
          <p:nvSpPr>
            <p:cNvPr id="95" name="Oval 20"/>
            <p:cNvSpPr>
              <a:spLocks noChangeArrowheads="1"/>
            </p:cNvSpPr>
            <p:nvPr/>
          </p:nvSpPr>
          <p:spPr bwMode="auto">
            <a:xfrm>
              <a:off x="368" y="2766"/>
              <a:ext cx="1714" cy="480"/>
            </a:xfrm>
            <a:prstGeom prst="ellipse">
              <a:avLst/>
            </a:prstGeom>
            <a:solidFill>
              <a:schemeClr val="tx1"/>
            </a:solidFill>
            <a:ln w="28575">
              <a:solidFill>
                <a:schemeClr val="tx1"/>
              </a:solidFill>
              <a:round/>
              <a:headEnd/>
              <a:tailEnd/>
            </a:ln>
          </p:spPr>
          <p:txBody>
            <a:bodyPr wrap="none" anchor="ctr"/>
            <a:lstStyle/>
            <a:p>
              <a:pPr fontAlgn="base">
                <a:spcBef>
                  <a:spcPct val="0"/>
                </a:spcBef>
                <a:spcAft>
                  <a:spcPct val="0"/>
                </a:spcAft>
              </a:pPr>
              <a:endParaRPr lang="en-US" sz="1600" dirty="0">
                <a:solidFill>
                  <a:srgbClr val="000000"/>
                </a:solidFill>
                <a:latin typeface="Trebuchet MS" pitchFamily="34" charset="0"/>
                <a:ea typeface="華康儷中黑" pitchFamily="49" charset="-120"/>
                <a:cs typeface="Trebuchet MS"/>
              </a:endParaRPr>
            </a:p>
          </p:txBody>
        </p:sp>
        <p:sp>
          <p:nvSpPr>
            <p:cNvPr id="96" name="Text Box 21"/>
            <p:cNvSpPr txBox="1">
              <a:spLocks noChangeArrowheads="1"/>
            </p:cNvSpPr>
            <p:nvPr/>
          </p:nvSpPr>
          <p:spPr bwMode="auto">
            <a:xfrm>
              <a:off x="318" y="2867"/>
              <a:ext cx="1872" cy="3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rgbClr val="FBDD5B"/>
                  </a:solidFill>
                  <a:latin typeface="Trebuchet MS" pitchFamily="34" charset="0"/>
                </a:defRPr>
              </a:lvl1pPr>
              <a:lvl2pPr marL="742950" indent="-285750" eaLnBrk="0" hangingPunct="0">
                <a:defRPr>
                  <a:solidFill>
                    <a:srgbClr val="FBDD5B"/>
                  </a:solidFill>
                  <a:latin typeface="Trebuchet MS" pitchFamily="34" charset="0"/>
                </a:defRPr>
              </a:lvl2pPr>
              <a:lvl3pPr marL="1143000" indent="-228600" eaLnBrk="0" hangingPunct="0">
                <a:defRPr>
                  <a:solidFill>
                    <a:srgbClr val="FBDD5B"/>
                  </a:solidFill>
                  <a:latin typeface="Trebuchet MS" pitchFamily="34" charset="0"/>
                </a:defRPr>
              </a:lvl3pPr>
              <a:lvl4pPr marL="1600200" indent="-228600" eaLnBrk="0" hangingPunct="0">
                <a:defRPr>
                  <a:solidFill>
                    <a:srgbClr val="FBDD5B"/>
                  </a:solidFill>
                  <a:latin typeface="Trebuchet MS" pitchFamily="34" charset="0"/>
                </a:defRPr>
              </a:lvl4pPr>
              <a:lvl5pPr marL="2057400" indent="-228600" eaLnBrk="0" hangingPunct="0">
                <a:defRPr>
                  <a:solidFill>
                    <a:srgbClr val="FBDD5B"/>
                  </a:solidFill>
                  <a:latin typeface="Trebuchet MS" pitchFamily="34" charset="0"/>
                </a:defRPr>
              </a:lvl5pPr>
              <a:lvl6pPr marL="2514600" indent="-228600" eaLnBrk="0" fontAlgn="base" hangingPunct="0">
                <a:spcBef>
                  <a:spcPct val="20000"/>
                </a:spcBef>
                <a:spcAft>
                  <a:spcPct val="0"/>
                </a:spcAft>
                <a:buSzPct val="100000"/>
                <a:buChar char="•"/>
                <a:defRPr>
                  <a:solidFill>
                    <a:srgbClr val="FBDD5B"/>
                  </a:solidFill>
                  <a:latin typeface="Trebuchet MS" pitchFamily="34" charset="0"/>
                </a:defRPr>
              </a:lvl6pPr>
              <a:lvl7pPr marL="2971800" indent="-228600" eaLnBrk="0" fontAlgn="base" hangingPunct="0">
                <a:spcBef>
                  <a:spcPct val="20000"/>
                </a:spcBef>
                <a:spcAft>
                  <a:spcPct val="0"/>
                </a:spcAft>
                <a:buSzPct val="100000"/>
                <a:buChar char="•"/>
                <a:defRPr>
                  <a:solidFill>
                    <a:srgbClr val="FBDD5B"/>
                  </a:solidFill>
                  <a:latin typeface="Trebuchet MS" pitchFamily="34" charset="0"/>
                </a:defRPr>
              </a:lvl7pPr>
              <a:lvl8pPr marL="3429000" indent="-228600" eaLnBrk="0" fontAlgn="base" hangingPunct="0">
                <a:spcBef>
                  <a:spcPct val="20000"/>
                </a:spcBef>
                <a:spcAft>
                  <a:spcPct val="0"/>
                </a:spcAft>
                <a:buSzPct val="100000"/>
                <a:buChar char="•"/>
                <a:defRPr>
                  <a:solidFill>
                    <a:srgbClr val="FBDD5B"/>
                  </a:solidFill>
                  <a:latin typeface="Trebuchet MS" pitchFamily="34" charset="0"/>
                </a:defRPr>
              </a:lvl8pPr>
              <a:lvl9pPr marL="3886200" indent="-228600" eaLnBrk="0" fontAlgn="base" hangingPunct="0">
                <a:spcBef>
                  <a:spcPct val="20000"/>
                </a:spcBef>
                <a:spcAft>
                  <a:spcPct val="0"/>
                </a:spcAft>
                <a:buSzPct val="100000"/>
                <a:buChar char="•"/>
                <a:defRPr>
                  <a:solidFill>
                    <a:srgbClr val="FBDD5B"/>
                  </a:solidFill>
                  <a:latin typeface="Trebuchet MS" pitchFamily="34" charset="0"/>
                </a:defRPr>
              </a:lvl9pPr>
            </a:lstStyle>
            <a:p>
              <a:pPr algn="ctr" eaLnBrk="1" fontAlgn="base" hangingPunct="1">
                <a:lnSpc>
                  <a:spcPct val="80000"/>
                </a:lnSpc>
                <a:spcBef>
                  <a:spcPct val="50000"/>
                </a:spcBef>
                <a:spcAft>
                  <a:spcPct val="0"/>
                </a:spcAft>
              </a:pPr>
              <a:r>
                <a:rPr lang="zh-TW" altLang="en-US" dirty="0" smtClean="0">
                  <a:solidFill>
                    <a:srgbClr val="FF0000"/>
                  </a:solidFill>
                  <a:ea typeface="華康儷中黑" pitchFamily="49" charset="-120"/>
                  <a:cs typeface="Trebuchet MS"/>
                </a:rPr>
                <a:t>透明式訂製、數碼行銷及社交購物</a:t>
              </a:r>
              <a:r>
                <a:rPr lang="en-US" sz="1300" dirty="0" smtClean="0">
                  <a:solidFill>
                    <a:srgbClr val="FF0000"/>
                  </a:solidFill>
                  <a:ea typeface="華康儷中黑" pitchFamily="49" charset="-120"/>
                  <a:cs typeface="Trebuchet MS"/>
                </a:rPr>
                <a:t>Transparent Customization, Digital Marketing &amp; Social Shopping</a:t>
              </a:r>
            </a:p>
          </p:txBody>
        </p:sp>
      </p:grpSp>
      <p:grpSp>
        <p:nvGrpSpPr>
          <p:cNvPr id="99" name="Group 18"/>
          <p:cNvGrpSpPr>
            <a:grpSpLocks/>
          </p:cNvGrpSpPr>
          <p:nvPr/>
        </p:nvGrpSpPr>
        <p:grpSpPr bwMode="auto">
          <a:xfrm>
            <a:off x="357799" y="2057400"/>
            <a:ext cx="3200400" cy="983233"/>
            <a:chOff x="283" y="1104"/>
            <a:chExt cx="1872" cy="432"/>
          </a:xfrm>
        </p:grpSpPr>
        <p:sp>
          <p:nvSpPr>
            <p:cNvPr id="100" name="Oval 16"/>
            <p:cNvSpPr>
              <a:spLocks noChangeArrowheads="1"/>
            </p:cNvSpPr>
            <p:nvPr/>
          </p:nvSpPr>
          <p:spPr bwMode="auto">
            <a:xfrm>
              <a:off x="384" y="1104"/>
              <a:ext cx="1680" cy="432"/>
            </a:xfrm>
            <a:prstGeom prst="ellipse">
              <a:avLst/>
            </a:prstGeom>
            <a:solidFill>
              <a:schemeClr val="tx1"/>
            </a:solidFill>
            <a:ln w="28575">
              <a:solidFill>
                <a:schemeClr val="tx1"/>
              </a:solidFill>
              <a:round/>
              <a:headEnd/>
              <a:tailEnd/>
            </a:ln>
          </p:spPr>
          <p:txBody>
            <a:bodyPr wrap="none" anchor="ctr"/>
            <a:lstStyle/>
            <a:p>
              <a:pPr fontAlgn="base">
                <a:spcBef>
                  <a:spcPct val="0"/>
                </a:spcBef>
                <a:spcAft>
                  <a:spcPct val="0"/>
                </a:spcAft>
              </a:pPr>
              <a:endParaRPr lang="en-US" sz="1600" dirty="0">
                <a:solidFill>
                  <a:srgbClr val="000000"/>
                </a:solidFill>
                <a:latin typeface="Trebuchet MS" pitchFamily="34" charset="0"/>
                <a:ea typeface="華康儷中黑" pitchFamily="49" charset="-120"/>
                <a:cs typeface="Trebuchet MS"/>
              </a:endParaRPr>
            </a:p>
          </p:txBody>
        </p:sp>
        <p:sp>
          <p:nvSpPr>
            <p:cNvPr id="101" name="Text Box 17"/>
            <p:cNvSpPr txBox="1">
              <a:spLocks noChangeArrowheads="1"/>
            </p:cNvSpPr>
            <p:nvPr/>
          </p:nvSpPr>
          <p:spPr bwMode="auto">
            <a:xfrm>
              <a:off x="283" y="1164"/>
              <a:ext cx="1872" cy="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rgbClr val="FBDD5B"/>
                  </a:solidFill>
                  <a:latin typeface="Trebuchet MS" pitchFamily="34" charset="0"/>
                </a:defRPr>
              </a:lvl1pPr>
              <a:lvl2pPr marL="742950" indent="-285750" eaLnBrk="0" hangingPunct="0">
                <a:defRPr>
                  <a:solidFill>
                    <a:srgbClr val="FBDD5B"/>
                  </a:solidFill>
                  <a:latin typeface="Trebuchet MS" pitchFamily="34" charset="0"/>
                </a:defRPr>
              </a:lvl2pPr>
              <a:lvl3pPr marL="1143000" indent="-228600" eaLnBrk="0" hangingPunct="0">
                <a:defRPr>
                  <a:solidFill>
                    <a:srgbClr val="FBDD5B"/>
                  </a:solidFill>
                  <a:latin typeface="Trebuchet MS" pitchFamily="34" charset="0"/>
                </a:defRPr>
              </a:lvl3pPr>
              <a:lvl4pPr marL="1600200" indent="-228600" eaLnBrk="0" hangingPunct="0">
                <a:defRPr>
                  <a:solidFill>
                    <a:srgbClr val="FBDD5B"/>
                  </a:solidFill>
                  <a:latin typeface="Trebuchet MS" pitchFamily="34" charset="0"/>
                </a:defRPr>
              </a:lvl4pPr>
              <a:lvl5pPr marL="2057400" indent="-228600" eaLnBrk="0" hangingPunct="0">
                <a:defRPr>
                  <a:solidFill>
                    <a:srgbClr val="FBDD5B"/>
                  </a:solidFill>
                  <a:latin typeface="Trebuchet MS" pitchFamily="34" charset="0"/>
                </a:defRPr>
              </a:lvl5pPr>
              <a:lvl6pPr marL="2514600" indent="-228600" eaLnBrk="0" fontAlgn="base" hangingPunct="0">
                <a:spcBef>
                  <a:spcPct val="20000"/>
                </a:spcBef>
                <a:spcAft>
                  <a:spcPct val="0"/>
                </a:spcAft>
                <a:buSzPct val="100000"/>
                <a:buChar char="•"/>
                <a:defRPr>
                  <a:solidFill>
                    <a:srgbClr val="FBDD5B"/>
                  </a:solidFill>
                  <a:latin typeface="Trebuchet MS" pitchFamily="34" charset="0"/>
                </a:defRPr>
              </a:lvl6pPr>
              <a:lvl7pPr marL="2971800" indent="-228600" eaLnBrk="0" fontAlgn="base" hangingPunct="0">
                <a:spcBef>
                  <a:spcPct val="20000"/>
                </a:spcBef>
                <a:spcAft>
                  <a:spcPct val="0"/>
                </a:spcAft>
                <a:buSzPct val="100000"/>
                <a:buChar char="•"/>
                <a:defRPr>
                  <a:solidFill>
                    <a:srgbClr val="FBDD5B"/>
                  </a:solidFill>
                  <a:latin typeface="Trebuchet MS" pitchFamily="34" charset="0"/>
                </a:defRPr>
              </a:lvl7pPr>
              <a:lvl8pPr marL="3429000" indent="-228600" eaLnBrk="0" fontAlgn="base" hangingPunct="0">
                <a:spcBef>
                  <a:spcPct val="20000"/>
                </a:spcBef>
                <a:spcAft>
                  <a:spcPct val="0"/>
                </a:spcAft>
                <a:buSzPct val="100000"/>
                <a:buChar char="•"/>
                <a:defRPr>
                  <a:solidFill>
                    <a:srgbClr val="FBDD5B"/>
                  </a:solidFill>
                  <a:latin typeface="Trebuchet MS" pitchFamily="34" charset="0"/>
                </a:defRPr>
              </a:lvl8pPr>
              <a:lvl9pPr marL="3886200" indent="-228600" eaLnBrk="0" fontAlgn="base" hangingPunct="0">
                <a:spcBef>
                  <a:spcPct val="20000"/>
                </a:spcBef>
                <a:spcAft>
                  <a:spcPct val="0"/>
                </a:spcAft>
                <a:buSzPct val="100000"/>
                <a:buChar char="•"/>
                <a:defRPr>
                  <a:solidFill>
                    <a:srgbClr val="FBDD5B"/>
                  </a:solidFill>
                  <a:latin typeface="Trebuchet MS" pitchFamily="34" charset="0"/>
                </a:defRPr>
              </a:lvl9pPr>
            </a:lstStyle>
            <a:p>
              <a:pPr algn="ctr" eaLnBrk="1" fontAlgn="base" hangingPunct="1">
                <a:spcAft>
                  <a:spcPct val="0"/>
                </a:spcAft>
              </a:pPr>
              <a:r>
                <a:rPr lang="zh-TW" altLang="en-US" dirty="0" smtClean="0">
                  <a:solidFill>
                    <a:srgbClr val="FF0000"/>
                  </a:solidFill>
                  <a:ea typeface="華康儷中黑" pitchFamily="49" charset="-120"/>
                  <a:cs typeface="Trebuchet MS"/>
                </a:rPr>
                <a:t>無限購物體驗與入門網站 </a:t>
              </a:r>
              <a:endParaRPr lang="en-US" altLang="zh-TW" dirty="0" smtClean="0">
                <a:solidFill>
                  <a:srgbClr val="FF0000"/>
                </a:solidFill>
                <a:ea typeface="華康儷中黑" pitchFamily="49" charset="-120"/>
                <a:cs typeface="Trebuchet MS"/>
              </a:endParaRPr>
            </a:p>
            <a:p>
              <a:pPr algn="ctr" eaLnBrk="1" fontAlgn="base" hangingPunct="1">
                <a:spcAft>
                  <a:spcPct val="0"/>
                </a:spcAft>
              </a:pPr>
              <a:r>
                <a:rPr lang="en-US" sz="1300" dirty="0" smtClean="0">
                  <a:solidFill>
                    <a:srgbClr val="FF0000"/>
                  </a:solidFill>
                  <a:ea typeface="華康儷中黑" pitchFamily="49" charset="-120"/>
                  <a:cs typeface="Trebuchet MS"/>
                </a:rPr>
                <a:t>Endless Shopping </a:t>
              </a:r>
              <a:br>
                <a:rPr lang="en-US" sz="1300" dirty="0" smtClean="0">
                  <a:solidFill>
                    <a:srgbClr val="FF0000"/>
                  </a:solidFill>
                  <a:ea typeface="華康儷中黑" pitchFamily="49" charset="-120"/>
                  <a:cs typeface="Trebuchet MS"/>
                </a:rPr>
              </a:br>
              <a:r>
                <a:rPr lang="en-US" sz="1300" dirty="0" smtClean="0">
                  <a:solidFill>
                    <a:srgbClr val="FF0000"/>
                  </a:solidFill>
                  <a:ea typeface="華康儷中黑" pitchFamily="49" charset="-120"/>
                  <a:cs typeface="Trebuchet MS"/>
                </a:rPr>
                <a:t>Experience &amp; Portal</a:t>
              </a:r>
            </a:p>
          </p:txBody>
        </p:sp>
      </p:grpSp>
      <p:sp>
        <p:nvSpPr>
          <p:cNvPr id="105" name="Line 30"/>
          <p:cNvSpPr>
            <a:spLocks noChangeShapeType="1"/>
          </p:cNvSpPr>
          <p:nvPr/>
        </p:nvSpPr>
        <p:spPr bwMode="auto">
          <a:xfrm flipH="1" flipV="1">
            <a:off x="3276600" y="2619375"/>
            <a:ext cx="381000" cy="15240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a:lstStyle/>
          <a:p>
            <a:pPr fontAlgn="base">
              <a:spcBef>
                <a:spcPct val="20000"/>
              </a:spcBef>
              <a:spcAft>
                <a:spcPct val="0"/>
              </a:spcAft>
              <a:buSzPct val="100000"/>
              <a:buFontTx/>
              <a:buChar char="•"/>
            </a:pPr>
            <a:endParaRPr lang="en-US" sz="1600" dirty="0">
              <a:solidFill>
                <a:srgbClr val="FBDD5B"/>
              </a:solidFill>
              <a:latin typeface="Trebuchet MS" pitchFamily="34" charset="0"/>
              <a:ea typeface="華康儷中黑" pitchFamily="49" charset="-120"/>
            </a:endParaRPr>
          </a:p>
        </p:txBody>
      </p:sp>
    </p:spTree>
    <p:extLst>
      <p:ext uri="{BB962C8B-B14F-4D97-AF65-F5344CB8AC3E}">
        <p14:creationId xmlns:p14="http://schemas.microsoft.com/office/powerpoint/2010/main" xmlns="" val="256740020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85"/>
                                        </p:tgtEl>
                                        <p:attrNameLst>
                                          <p:attrName>style.visibility</p:attrName>
                                        </p:attrNameLst>
                                      </p:cBhvr>
                                      <p:to>
                                        <p:strVal val="visible"/>
                                      </p:to>
                                    </p:set>
                                    <p:anim calcmode="lin" valueType="num">
                                      <p:cBhvr additive="base">
                                        <p:cTn id="11" dur="500" fill="hold"/>
                                        <p:tgtEl>
                                          <p:spTgt spid="85"/>
                                        </p:tgtEl>
                                        <p:attrNameLst>
                                          <p:attrName>ppt_x</p:attrName>
                                        </p:attrNameLst>
                                      </p:cBhvr>
                                      <p:tavLst>
                                        <p:tav tm="0">
                                          <p:val>
                                            <p:strVal val="0-#ppt_w/2"/>
                                          </p:val>
                                        </p:tav>
                                        <p:tav tm="100000">
                                          <p:val>
                                            <p:strVal val="#ppt_x"/>
                                          </p:val>
                                        </p:tav>
                                      </p:tavLst>
                                    </p:anim>
                                    <p:anim calcmode="lin" valueType="num">
                                      <p:cBhvr additive="base">
                                        <p:cTn id="12" dur="500" fill="hold"/>
                                        <p:tgtEl>
                                          <p:spTgt spid="85"/>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84"/>
                                        </p:tgtEl>
                                        <p:attrNameLst>
                                          <p:attrName>style.visibility</p:attrName>
                                        </p:attrNameLst>
                                      </p:cBhvr>
                                      <p:to>
                                        <p:strVal val="visible"/>
                                      </p:to>
                                    </p:set>
                                    <p:anim calcmode="lin" valueType="num">
                                      <p:cBhvr additive="base">
                                        <p:cTn id="15" dur="500" fill="hold"/>
                                        <p:tgtEl>
                                          <p:spTgt spid="84"/>
                                        </p:tgtEl>
                                        <p:attrNameLst>
                                          <p:attrName>ppt_x</p:attrName>
                                        </p:attrNameLst>
                                      </p:cBhvr>
                                      <p:tavLst>
                                        <p:tav tm="0">
                                          <p:val>
                                            <p:strVal val="0-#ppt_w/2"/>
                                          </p:val>
                                        </p:tav>
                                        <p:tav tm="100000">
                                          <p:val>
                                            <p:strVal val="#ppt_x"/>
                                          </p:val>
                                        </p:tav>
                                      </p:tavLst>
                                    </p:anim>
                                    <p:anim calcmode="lin" valueType="num">
                                      <p:cBhvr additive="base">
                                        <p:cTn id="16" dur="500" fill="hold"/>
                                        <p:tgtEl>
                                          <p:spTgt spid="84"/>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79"/>
                                        </p:tgtEl>
                                        <p:attrNameLst>
                                          <p:attrName>style.visibility</p:attrName>
                                        </p:attrNameLst>
                                      </p:cBhvr>
                                      <p:to>
                                        <p:strVal val="visible"/>
                                      </p:to>
                                    </p:set>
                                    <p:anim calcmode="lin" valueType="num">
                                      <p:cBhvr additive="base">
                                        <p:cTn id="19" dur="500" fill="hold"/>
                                        <p:tgtEl>
                                          <p:spTgt spid="79"/>
                                        </p:tgtEl>
                                        <p:attrNameLst>
                                          <p:attrName>ppt_x</p:attrName>
                                        </p:attrNameLst>
                                      </p:cBhvr>
                                      <p:tavLst>
                                        <p:tav tm="0">
                                          <p:val>
                                            <p:strVal val="0-#ppt_w/2"/>
                                          </p:val>
                                        </p:tav>
                                        <p:tav tm="100000">
                                          <p:val>
                                            <p:strVal val="#ppt_x"/>
                                          </p:val>
                                        </p:tav>
                                      </p:tavLst>
                                    </p:anim>
                                    <p:anim calcmode="lin" valueType="num">
                                      <p:cBhvr additive="base">
                                        <p:cTn id="20" dur="500" fill="hold"/>
                                        <p:tgtEl>
                                          <p:spTgt spid="79"/>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83"/>
                                        </p:tgtEl>
                                        <p:attrNameLst>
                                          <p:attrName>style.visibility</p:attrName>
                                        </p:attrNameLst>
                                      </p:cBhvr>
                                      <p:to>
                                        <p:strVal val="visible"/>
                                      </p:to>
                                    </p:set>
                                    <p:anim calcmode="lin" valueType="num">
                                      <p:cBhvr additive="base">
                                        <p:cTn id="23" dur="500" fill="hold"/>
                                        <p:tgtEl>
                                          <p:spTgt spid="83"/>
                                        </p:tgtEl>
                                        <p:attrNameLst>
                                          <p:attrName>ppt_x</p:attrName>
                                        </p:attrNameLst>
                                      </p:cBhvr>
                                      <p:tavLst>
                                        <p:tav tm="0">
                                          <p:val>
                                            <p:strVal val="0-#ppt_w/2"/>
                                          </p:val>
                                        </p:tav>
                                        <p:tav tm="100000">
                                          <p:val>
                                            <p:strVal val="#ppt_x"/>
                                          </p:val>
                                        </p:tav>
                                      </p:tavLst>
                                    </p:anim>
                                    <p:anim calcmode="lin" valueType="num">
                                      <p:cBhvr additive="base">
                                        <p:cTn id="24" dur="500" fill="hold"/>
                                        <p:tgtEl>
                                          <p:spTgt spid="83"/>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0-#ppt_w/2"/>
                                          </p:val>
                                        </p:tav>
                                        <p:tav tm="100000">
                                          <p:val>
                                            <p:strVal val="#ppt_x"/>
                                          </p:val>
                                        </p:tav>
                                      </p:tavLst>
                                    </p:anim>
                                    <p:anim calcmode="lin" valueType="num">
                                      <p:cBhvr additive="base">
                                        <p:cTn id="28" dur="500" fill="hold"/>
                                        <p:tgtEl>
                                          <p:spTgt spid="16"/>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0-#ppt_w/2"/>
                                          </p:val>
                                        </p:tav>
                                        <p:tav tm="100000">
                                          <p:val>
                                            <p:strVal val="#ppt_x"/>
                                          </p:val>
                                        </p:tav>
                                      </p:tavLst>
                                    </p:anim>
                                    <p:anim calcmode="lin" valueType="num">
                                      <p:cBhvr additive="base">
                                        <p:cTn id="32" dur="500" fill="hold"/>
                                        <p:tgtEl>
                                          <p:spTgt spid="15"/>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88"/>
                                        </p:tgtEl>
                                        <p:attrNameLst>
                                          <p:attrName>style.visibility</p:attrName>
                                        </p:attrNameLst>
                                      </p:cBhvr>
                                      <p:to>
                                        <p:strVal val="visible"/>
                                      </p:to>
                                    </p:set>
                                    <p:anim calcmode="lin" valueType="num">
                                      <p:cBhvr additive="base">
                                        <p:cTn id="35" dur="500" fill="hold"/>
                                        <p:tgtEl>
                                          <p:spTgt spid="88"/>
                                        </p:tgtEl>
                                        <p:attrNameLst>
                                          <p:attrName>ppt_x</p:attrName>
                                        </p:attrNameLst>
                                      </p:cBhvr>
                                      <p:tavLst>
                                        <p:tav tm="0">
                                          <p:val>
                                            <p:strVal val="0-#ppt_w/2"/>
                                          </p:val>
                                        </p:tav>
                                        <p:tav tm="100000">
                                          <p:val>
                                            <p:strVal val="#ppt_x"/>
                                          </p:val>
                                        </p:tav>
                                      </p:tavLst>
                                    </p:anim>
                                    <p:anim calcmode="lin" valueType="num">
                                      <p:cBhvr additive="base">
                                        <p:cTn id="36" dur="500" fill="hold"/>
                                        <p:tgtEl>
                                          <p:spTgt spid="88"/>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89"/>
                                        </p:tgtEl>
                                        <p:attrNameLst>
                                          <p:attrName>style.visibility</p:attrName>
                                        </p:attrNameLst>
                                      </p:cBhvr>
                                      <p:to>
                                        <p:strVal val="visible"/>
                                      </p:to>
                                    </p:set>
                                    <p:anim calcmode="lin" valueType="num">
                                      <p:cBhvr additive="base">
                                        <p:cTn id="39" dur="500" fill="hold"/>
                                        <p:tgtEl>
                                          <p:spTgt spid="89"/>
                                        </p:tgtEl>
                                        <p:attrNameLst>
                                          <p:attrName>ppt_x</p:attrName>
                                        </p:attrNameLst>
                                      </p:cBhvr>
                                      <p:tavLst>
                                        <p:tav tm="0">
                                          <p:val>
                                            <p:strVal val="0-#ppt_w/2"/>
                                          </p:val>
                                        </p:tav>
                                        <p:tav tm="100000">
                                          <p:val>
                                            <p:strVal val="#ppt_x"/>
                                          </p:val>
                                        </p:tav>
                                      </p:tavLst>
                                    </p:anim>
                                    <p:anim calcmode="lin" valueType="num">
                                      <p:cBhvr additive="base">
                                        <p:cTn id="40" dur="500" fill="hold"/>
                                        <p:tgtEl>
                                          <p:spTgt spid="89"/>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86"/>
                                        </p:tgtEl>
                                        <p:attrNameLst>
                                          <p:attrName>style.visibility</p:attrName>
                                        </p:attrNameLst>
                                      </p:cBhvr>
                                      <p:to>
                                        <p:strVal val="visible"/>
                                      </p:to>
                                    </p:set>
                                    <p:anim calcmode="lin" valueType="num">
                                      <p:cBhvr additive="base">
                                        <p:cTn id="43" dur="500" fill="hold"/>
                                        <p:tgtEl>
                                          <p:spTgt spid="86"/>
                                        </p:tgtEl>
                                        <p:attrNameLst>
                                          <p:attrName>ppt_x</p:attrName>
                                        </p:attrNameLst>
                                      </p:cBhvr>
                                      <p:tavLst>
                                        <p:tav tm="0">
                                          <p:val>
                                            <p:strVal val="0-#ppt_w/2"/>
                                          </p:val>
                                        </p:tav>
                                        <p:tav tm="100000">
                                          <p:val>
                                            <p:strVal val="#ppt_x"/>
                                          </p:val>
                                        </p:tav>
                                      </p:tavLst>
                                    </p:anim>
                                    <p:anim calcmode="lin" valueType="num">
                                      <p:cBhvr additive="base">
                                        <p:cTn id="44" dur="500" fill="hold"/>
                                        <p:tgtEl>
                                          <p:spTgt spid="86"/>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98"/>
                                        </p:tgtEl>
                                        <p:attrNameLst>
                                          <p:attrName>style.visibility</p:attrName>
                                        </p:attrNameLst>
                                      </p:cBhvr>
                                      <p:to>
                                        <p:strVal val="visible"/>
                                      </p:to>
                                    </p:set>
                                    <p:anim calcmode="lin" valueType="num">
                                      <p:cBhvr additive="base">
                                        <p:cTn id="53" dur="500" fill="hold"/>
                                        <p:tgtEl>
                                          <p:spTgt spid="98"/>
                                        </p:tgtEl>
                                        <p:attrNameLst>
                                          <p:attrName>ppt_x</p:attrName>
                                        </p:attrNameLst>
                                      </p:cBhvr>
                                      <p:tavLst>
                                        <p:tav tm="0">
                                          <p:val>
                                            <p:strVal val="#ppt_x"/>
                                          </p:val>
                                        </p:tav>
                                        <p:tav tm="100000">
                                          <p:val>
                                            <p:strVal val="#ppt_x"/>
                                          </p:val>
                                        </p:tav>
                                      </p:tavLst>
                                    </p:anim>
                                    <p:anim calcmode="lin" valueType="num">
                                      <p:cBhvr additive="base">
                                        <p:cTn id="54" dur="500" fill="hold"/>
                                        <p:tgtEl>
                                          <p:spTgt spid="98"/>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97"/>
                                        </p:tgtEl>
                                        <p:attrNameLst>
                                          <p:attrName>style.visibility</p:attrName>
                                        </p:attrNameLst>
                                      </p:cBhvr>
                                      <p:to>
                                        <p:strVal val="visible"/>
                                      </p:to>
                                    </p:set>
                                    <p:anim calcmode="lin" valueType="num">
                                      <p:cBhvr additive="base">
                                        <p:cTn id="57" dur="500" fill="hold"/>
                                        <p:tgtEl>
                                          <p:spTgt spid="97"/>
                                        </p:tgtEl>
                                        <p:attrNameLst>
                                          <p:attrName>ppt_x</p:attrName>
                                        </p:attrNameLst>
                                      </p:cBhvr>
                                      <p:tavLst>
                                        <p:tav tm="0">
                                          <p:val>
                                            <p:strVal val="#ppt_x"/>
                                          </p:val>
                                        </p:tav>
                                        <p:tav tm="100000">
                                          <p:val>
                                            <p:strVal val="#ppt_x"/>
                                          </p:val>
                                        </p:tav>
                                      </p:tavLst>
                                    </p:anim>
                                    <p:anim calcmode="lin" valueType="num">
                                      <p:cBhvr additive="base">
                                        <p:cTn id="58" dur="500" fill="hold"/>
                                        <p:tgtEl>
                                          <p:spTgt spid="97"/>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94"/>
                                        </p:tgtEl>
                                        <p:attrNameLst>
                                          <p:attrName>style.visibility</p:attrName>
                                        </p:attrNameLst>
                                      </p:cBhvr>
                                      <p:to>
                                        <p:strVal val="visible"/>
                                      </p:to>
                                    </p:set>
                                    <p:anim calcmode="lin" valueType="num">
                                      <p:cBhvr additive="base">
                                        <p:cTn id="61" dur="500" fill="hold"/>
                                        <p:tgtEl>
                                          <p:spTgt spid="94"/>
                                        </p:tgtEl>
                                        <p:attrNameLst>
                                          <p:attrName>ppt_x</p:attrName>
                                        </p:attrNameLst>
                                      </p:cBhvr>
                                      <p:tavLst>
                                        <p:tav tm="0">
                                          <p:val>
                                            <p:strVal val="#ppt_x"/>
                                          </p:val>
                                        </p:tav>
                                        <p:tav tm="100000">
                                          <p:val>
                                            <p:strVal val="#ppt_x"/>
                                          </p:val>
                                        </p:tav>
                                      </p:tavLst>
                                    </p:anim>
                                    <p:anim calcmode="lin" valueType="num">
                                      <p:cBhvr additive="base">
                                        <p:cTn id="62" dur="500" fill="hold"/>
                                        <p:tgtEl>
                                          <p:spTgt spid="94"/>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99"/>
                                        </p:tgtEl>
                                        <p:attrNameLst>
                                          <p:attrName>style.visibility</p:attrName>
                                        </p:attrNameLst>
                                      </p:cBhvr>
                                      <p:to>
                                        <p:strVal val="visible"/>
                                      </p:to>
                                    </p:set>
                                    <p:anim calcmode="lin" valueType="num">
                                      <p:cBhvr additive="base">
                                        <p:cTn id="65" dur="500" fill="hold"/>
                                        <p:tgtEl>
                                          <p:spTgt spid="99"/>
                                        </p:tgtEl>
                                        <p:attrNameLst>
                                          <p:attrName>ppt_x</p:attrName>
                                        </p:attrNameLst>
                                      </p:cBhvr>
                                      <p:tavLst>
                                        <p:tav tm="0">
                                          <p:val>
                                            <p:strVal val="#ppt_x"/>
                                          </p:val>
                                        </p:tav>
                                        <p:tav tm="100000">
                                          <p:val>
                                            <p:strVal val="#ppt_x"/>
                                          </p:val>
                                        </p:tav>
                                      </p:tavLst>
                                    </p:anim>
                                    <p:anim calcmode="lin" valueType="num">
                                      <p:cBhvr additive="base">
                                        <p:cTn id="66" dur="500" fill="hold"/>
                                        <p:tgtEl>
                                          <p:spTgt spid="99"/>
                                        </p:tgtEl>
                                        <p:attrNameLst>
                                          <p:attrName>ppt_y</p:attrName>
                                        </p:attrNameLst>
                                      </p:cBhvr>
                                      <p:tavLst>
                                        <p:tav tm="0">
                                          <p:val>
                                            <p:strVal val="1+#ppt_h/2"/>
                                          </p:val>
                                        </p:tav>
                                        <p:tav tm="100000">
                                          <p:val>
                                            <p:strVal val="#ppt_y"/>
                                          </p:val>
                                        </p:tav>
                                      </p:tavLst>
                                    </p:anim>
                                  </p:childTnLst>
                                </p:cTn>
                              </p:par>
                              <p:par>
                                <p:cTn id="67" presetID="22" presetClass="entr" presetSubtype="4" fill="hold" grpId="0" nodeType="withEffect">
                                  <p:stCondLst>
                                    <p:cond delay="0"/>
                                  </p:stCondLst>
                                  <p:childTnLst>
                                    <p:set>
                                      <p:cBhvr>
                                        <p:cTn id="68" dur="1" fill="hold">
                                          <p:stCondLst>
                                            <p:cond delay="0"/>
                                          </p:stCondLst>
                                        </p:cTn>
                                        <p:tgtEl>
                                          <p:spTgt spid="104"/>
                                        </p:tgtEl>
                                        <p:attrNameLst>
                                          <p:attrName>style.visibility</p:attrName>
                                        </p:attrNameLst>
                                      </p:cBhvr>
                                      <p:to>
                                        <p:strVal val="visible"/>
                                      </p:to>
                                    </p:set>
                                    <p:animEffect transition="in" filter="wipe(down)">
                                      <p:cBhvr>
                                        <p:cTn id="69" dur="500"/>
                                        <p:tgtEl>
                                          <p:spTgt spid="104"/>
                                        </p:tgtEl>
                                      </p:cBhvr>
                                    </p:animEffect>
                                  </p:childTnLst>
                                </p:cTn>
                              </p:par>
                              <p:par>
                                <p:cTn id="70" presetID="22" presetClass="entr" presetSubtype="4" fill="hold" grpId="0" nodeType="withEffect">
                                  <p:stCondLst>
                                    <p:cond delay="0"/>
                                  </p:stCondLst>
                                  <p:childTnLst>
                                    <p:set>
                                      <p:cBhvr>
                                        <p:cTn id="71" dur="1" fill="hold">
                                          <p:stCondLst>
                                            <p:cond delay="0"/>
                                          </p:stCondLst>
                                        </p:cTn>
                                        <p:tgtEl>
                                          <p:spTgt spid="105"/>
                                        </p:tgtEl>
                                        <p:attrNameLst>
                                          <p:attrName>style.visibility</p:attrName>
                                        </p:attrNameLst>
                                      </p:cBhvr>
                                      <p:to>
                                        <p:strVal val="visible"/>
                                      </p:to>
                                    </p:set>
                                    <p:animEffect transition="in" filter="wipe(down)">
                                      <p:cBhvr>
                                        <p:cTn id="72"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97" grpId="0" animBg="1"/>
      <p:bldP spid="98" grpId="0" animBg="1"/>
      <p:bldP spid="88" grpId="0" animBg="1"/>
      <p:bldP spid="83" grpId="0" animBg="1"/>
      <p:bldP spid="84" grpId="0" animBg="1"/>
      <p:bldP spid="85" grpId="0" animBg="1"/>
      <p:bldP spid="12" grpId="0"/>
      <p:bldP spid="86" grpId="0" animBg="1"/>
      <p:bldP spid="89" grpId="0" animBg="1"/>
      <p:bldP spid="10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stretch>
            <a:fillRect/>
          </a:stretch>
        </a:blipFill>
        <a:effectLst/>
      </p:bgPr>
    </p:bg>
    <p:spTree>
      <p:nvGrpSpPr>
        <p:cNvPr id="1" name=""/>
        <p:cNvGrpSpPr/>
        <p:nvPr/>
      </p:nvGrpSpPr>
      <p:grpSpPr>
        <a:xfrm>
          <a:off x="0" y="0"/>
          <a:ext cx="0" cy="0"/>
          <a:chOff x="0" y="0"/>
          <a:chExt cx="0" cy="0"/>
        </a:xfrm>
      </p:grpSpPr>
      <p:pic>
        <p:nvPicPr>
          <p:cNvPr id="37" name="Picture 3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553200" y="6192770"/>
            <a:ext cx="853440" cy="720859"/>
          </a:xfrm>
          <a:prstGeom prst="rect">
            <a:avLst/>
          </a:prstGeom>
        </p:spPr>
      </p:pic>
      <p:pic>
        <p:nvPicPr>
          <p:cNvPr id="36" name="Picture 3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600200" y="6192770"/>
            <a:ext cx="853440" cy="720859"/>
          </a:xfrm>
          <a:prstGeom prst="rect">
            <a:avLst/>
          </a:prstGeom>
        </p:spPr>
      </p:pic>
      <p:pic>
        <p:nvPicPr>
          <p:cNvPr id="35" name="Picture 3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172200" y="5290726"/>
            <a:ext cx="914400" cy="772348"/>
          </a:xfrm>
          <a:prstGeom prst="rect">
            <a:avLst/>
          </a:prstGeom>
        </p:spPr>
      </p:pic>
      <p:pic>
        <p:nvPicPr>
          <p:cNvPr id="34" name="Picture 3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057400" y="5138326"/>
            <a:ext cx="914400" cy="772348"/>
          </a:xfrm>
          <a:prstGeom prst="rect">
            <a:avLst/>
          </a:prstGeom>
        </p:spPr>
      </p:pic>
      <p:pic>
        <p:nvPicPr>
          <p:cNvPr id="33" name="Picture 32"/>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715000" y="4262883"/>
            <a:ext cx="949960" cy="802384"/>
          </a:xfrm>
          <a:prstGeom prst="rect">
            <a:avLst/>
          </a:prstGeom>
        </p:spPr>
      </p:pic>
      <p:pic>
        <p:nvPicPr>
          <p:cNvPr id="31" name="Picture 30"/>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479040" y="4154933"/>
            <a:ext cx="949960" cy="802384"/>
          </a:xfrm>
          <a:prstGeom prst="rect">
            <a:avLst/>
          </a:prstGeom>
        </p:spPr>
      </p:pic>
      <p:pic>
        <p:nvPicPr>
          <p:cNvPr id="30" name="Picture 29"/>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5008880" y="2994419"/>
            <a:ext cx="1239520" cy="1046961"/>
          </a:xfrm>
          <a:prstGeom prst="rect">
            <a:avLst/>
          </a:prstGeom>
        </p:spPr>
      </p:pic>
      <p:pic>
        <p:nvPicPr>
          <p:cNvPr id="29" name="Picture 28"/>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3048000" y="2994419"/>
            <a:ext cx="1239520" cy="1046961"/>
          </a:xfrm>
          <a:prstGeom prst="rect">
            <a:avLst/>
          </a:prstGeom>
        </p:spPr>
      </p:pic>
      <p:cxnSp>
        <p:nvCxnSpPr>
          <p:cNvPr id="4" name="Straight Connector 3"/>
          <p:cNvCxnSpPr/>
          <p:nvPr/>
        </p:nvCxnSpPr>
        <p:spPr bwMode="auto">
          <a:xfrm>
            <a:off x="4572000" y="2590800"/>
            <a:ext cx="0" cy="4267200"/>
          </a:xfrm>
          <a:prstGeom prst="line">
            <a:avLst/>
          </a:prstGeom>
          <a:solidFill>
            <a:schemeClr val="accent1"/>
          </a:solidFill>
          <a:ln w="38100" cap="flat" cmpd="sng" algn="ctr">
            <a:solidFill>
              <a:srgbClr val="FF0000"/>
            </a:solidFill>
            <a:prstDash val="dash"/>
            <a:round/>
            <a:headEnd type="none" w="med" len="med"/>
            <a:tailEnd type="none" w="med" len="med"/>
          </a:ln>
          <a:effectLst/>
        </p:spPr>
      </p:cxnSp>
      <p:cxnSp>
        <p:nvCxnSpPr>
          <p:cNvPr id="18" name="Straight Arrow Connector 17"/>
          <p:cNvCxnSpPr/>
          <p:nvPr/>
        </p:nvCxnSpPr>
        <p:spPr bwMode="auto">
          <a:xfrm flipH="1" flipV="1">
            <a:off x="5181600" y="2514600"/>
            <a:ext cx="2133600" cy="4267200"/>
          </a:xfrm>
          <a:prstGeom prst="straightConnector1">
            <a:avLst/>
          </a:prstGeom>
          <a:solidFill>
            <a:schemeClr val="accent1"/>
          </a:solidFill>
          <a:ln w="57150" cap="flat" cmpd="sng" algn="ctr">
            <a:solidFill>
              <a:srgbClr val="FF0000"/>
            </a:solidFill>
            <a:prstDash val="solid"/>
            <a:round/>
            <a:headEnd type="none" w="med" len="med"/>
            <a:tailEnd type="arrow"/>
          </a:ln>
          <a:effectLst/>
        </p:spPr>
      </p:cxnSp>
      <p:cxnSp>
        <p:nvCxnSpPr>
          <p:cNvPr id="20" name="Straight Arrow Connector 19"/>
          <p:cNvCxnSpPr/>
          <p:nvPr/>
        </p:nvCxnSpPr>
        <p:spPr bwMode="auto">
          <a:xfrm flipV="1">
            <a:off x="1828800" y="2438400"/>
            <a:ext cx="2133600" cy="4343400"/>
          </a:xfrm>
          <a:prstGeom prst="straightConnector1">
            <a:avLst/>
          </a:prstGeom>
          <a:solidFill>
            <a:schemeClr val="accent1"/>
          </a:solidFill>
          <a:ln w="57150" cap="flat" cmpd="sng" algn="ctr">
            <a:solidFill>
              <a:srgbClr val="FF0000"/>
            </a:solidFill>
            <a:prstDash val="solid"/>
            <a:round/>
            <a:headEnd type="none" w="med" len="med"/>
            <a:tailEnd type="arrow"/>
          </a:ln>
          <a:effectLst/>
        </p:spPr>
      </p:cxnSp>
      <p:sp>
        <p:nvSpPr>
          <p:cNvPr id="2" name="TextBox 1"/>
          <p:cNvSpPr txBox="1"/>
          <p:nvPr/>
        </p:nvSpPr>
        <p:spPr>
          <a:xfrm>
            <a:off x="1371600" y="5562600"/>
            <a:ext cx="533400" cy="523220"/>
          </a:xfrm>
          <a:prstGeom prst="rect">
            <a:avLst/>
          </a:prstGeom>
          <a:noFill/>
        </p:spPr>
        <p:txBody>
          <a:bodyPr wrap="square" rtlCol="0">
            <a:spAutoFit/>
          </a:bodyPr>
          <a:lstStyle/>
          <a:p>
            <a:r>
              <a:rPr lang="en-US" sz="2800" dirty="0">
                <a:solidFill>
                  <a:srgbClr val="00CC66"/>
                </a:solidFill>
                <a:latin typeface="Gill Sans MT"/>
                <a:ea typeface="ＭＳ Ｐゴシック"/>
                <a:cs typeface="Gill Sans MT"/>
              </a:rPr>
              <a:t>$</a:t>
            </a:r>
          </a:p>
        </p:txBody>
      </p:sp>
      <p:sp>
        <p:nvSpPr>
          <p:cNvPr id="19" name="TextBox 18"/>
          <p:cNvSpPr txBox="1"/>
          <p:nvPr/>
        </p:nvSpPr>
        <p:spPr>
          <a:xfrm>
            <a:off x="1828800" y="4572000"/>
            <a:ext cx="533400" cy="575542"/>
          </a:xfrm>
          <a:prstGeom prst="rect">
            <a:avLst/>
          </a:prstGeom>
          <a:noFill/>
        </p:spPr>
        <p:txBody>
          <a:bodyPr wrap="square" rtlCol="0">
            <a:spAutoFit/>
          </a:bodyPr>
          <a:lstStyle/>
          <a:p>
            <a:r>
              <a:rPr lang="en-US" sz="2800" dirty="0">
                <a:solidFill>
                  <a:srgbClr val="00CC66"/>
                </a:solidFill>
                <a:latin typeface="Gill Sans MT"/>
                <a:ea typeface="ＭＳ Ｐゴシック"/>
                <a:cs typeface="Gill Sans MT"/>
              </a:rPr>
              <a:t>$</a:t>
            </a:r>
          </a:p>
        </p:txBody>
      </p:sp>
      <p:sp>
        <p:nvSpPr>
          <p:cNvPr id="21" name="TextBox 20"/>
          <p:cNvSpPr txBox="1"/>
          <p:nvPr/>
        </p:nvSpPr>
        <p:spPr>
          <a:xfrm>
            <a:off x="2362200" y="3429000"/>
            <a:ext cx="533400" cy="523220"/>
          </a:xfrm>
          <a:prstGeom prst="rect">
            <a:avLst/>
          </a:prstGeom>
          <a:noFill/>
        </p:spPr>
        <p:txBody>
          <a:bodyPr wrap="square" rtlCol="0">
            <a:spAutoFit/>
          </a:bodyPr>
          <a:lstStyle/>
          <a:p>
            <a:r>
              <a:rPr lang="en-US" sz="2800" dirty="0">
                <a:solidFill>
                  <a:srgbClr val="00CC66"/>
                </a:solidFill>
                <a:latin typeface="Gill Sans MT"/>
                <a:ea typeface="ＭＳ Ｐゴシック"/>
                <a:cs typeface="Gill Sans MT"/>
              </a:rPr>
              <a:t>$</a:t>
            </a:r>
          </a:p>
        </p:txBody>
      </p:sp>
      <p:sp>
        <p:nvSpPr>
          <p:cNvPr id="22" name="TextBox 21"/>
          <p:cNvSpPr txBox="1"/>
          <p:nvPr/>
        </p:nvSpPr>
        <p:spPr>
          <a:xfrm>
            <a:off x="2971800" y="2209800"/>
            <a:ext cx="533400" cy="523220"/>
          </a:xfrm>
          <a:prstGeom prst="rect">
            <a:avLst/>
          </a:prstGeom>
          <a:noFill/>
        </p:spPr>
        <p:txBody>
          <a:bodyPr wrap="square" rtlCol="0">
            <a:spAutoFit/>
          </a:bodyPr>
          <a:lstStyle/>
          <a:p>
            <a:r>
              <a:rPr lang="en-US" sz="2800" dirty="0">
                <a:solidFill>
                  <a:srgbClr val="00CC66"/>
                </a:solidFill>
                <a:latin typeface="Gill Sans MT"/>
                <a:ea typeface="ＭＳ Ｐゴシック"/>
                <a:cs typeface="Gill Sans MT"/>
              </a:rPr>
              <a:t>$</a:t>
            </a:r>
          </a:p>
        </p:txBody>
      </p:sp>
      <p:sp>
        <p:nvSpPr>
          <p:cNvPr id="23" name="TextBox 22"/>
          <p:cNvSpPr txBox="1"/>
          <p:nvPr/>
        </p:nvSpPr>
        <p:spPr>
          <a:xfrm>
            <a:off x="4419600" y="1000780"/>
            <a:ext cx="533400" cy="523220"/>
          </a:xfrm>
          <a:prstGeom prst="rect">
            <a:avLst/>
          </a:prstGeom>
          <a:noFill/>
        </p:spPr>
        <p:txBody>
          <a:bodyPr wrap="square" rtlCol="0">
            <a:spAutoFit/>
          </a:bodyPr>
          <a:lstStyle/>
          <a:p>
            <a:r>
              <a:rPr lang="en-US" sz="2800" dirty="0">
                <a:solidFill>
                  <a:srgbClr val="00CC66"/>
                </a:solidFill>
                <a:latin typeface="Gill Sans MT"/>
                <a:ea typeface="ＭＳ Ｐゴシック"/>
                <a:cs typeface="Gill Sans MT"/>
              </a:rPr>
              <a:t>$</a:t>
            </a:r>
          </a:p>
        </p:txBody>
      </p:sp>
      <p:sp>
        <p:nvSpPr>
          <p:cNvPr id="24" name="TextBox 23"/>
          <p:cNvSpPr txBox="1"/>
          <p:nvPr/>
        </p:nvSpPr>
        <p:spPr>
          <a:xfrm>
            <a:off x="7239000" y="5638800"/>
            <a:ext cx="533400" cy="523220"/>
          </a:xfrm>
          <a:prstGeom prst="rect">
            <a:avLst/>
          </a:prstGeom>
          <a:noFill/>
        </p:spPr>
        <p:txBody>
          <a:bodyPr wrap="square" rtlCol="0">
            <a:spAutoFit/>
          </a:bodyPr>
          <a:lstStyle/>
          <a:p>
            <a:r>
              <a:rPr lang="en-US" sz="2800" dirty="0">
                <a:solidFill>
                  <a:srgbClr val="00CC66"/>
                </a:solidFill>
                <a:latin typeface="Gill Sans MT"/>
                <a:ea typeface="ＭＳ Ｐゴシック"/>
                <a:cs typeface="Gill Sans MT"/>
              </a:rPr>
              <a:t>$</a:t>
            </a:r>
          </a:p>
        </p:txBody>
      </p:sp>
      <p:sp>
        <p:nvSpPr>
          <p:cNvPr id="25" name="TextBox 24"/>
          <p:cNvSpPr txBox="1"/>
          <p:nvPr/>
        </p:nvSpPr>
        <p:spPr>
          <a:xfrm>
            <a:off x="6781800" y="4648200"/>
            <a:ext cx="533400" cy="523220"/>
          </a:xfrm>
          <a:prstGeom prst="rect">
            <a:avLst/>
          </a:prstGeom>
          <a:noFill/>
        </p:spPr>
        <p:txBody>
          <a:bodyPr wrap="square" rtlCol="0">
            <a:spAutoFit/>
          </a:bodyPr>
          <a:lstStyle/>
          <a:p>
            <a:r>
              <a:rPr lang="en-US" sz="2800" dirty="0">
                <a:solidFill>
                  <a:srgbClr val="00CC66"/>
                </a:solidFill>
                <a:latin typeface="Gill Sans MT"/>
                <a:ea typeface="ＭＳ Ｐゴシック"/>
                <a:cs typeface="Gill Sans MT"/>
              </a:rPr>
              <a:t>$</a:t>
            </a:r>
          </a:p>
        </p:txBody>
      </p:sp>
      <p:sp>
        <p:nvSpPr>
          <p:cNvPr id="26" name="TextBox 25"/>
          <p:cNvSpPr txBox="1"/>
          <p:nvPr/>
        </p:nvSpPr>
        <p:spPr>
          <a:xfrm>
            <a:off x="6400800" y="3581400"/>
            <a:ext cx="533400" cy="523220"/>
          </a:xfrm>
          <a:prstGeom prst="rect">
            <a:avLst/>
          </a:prstGeom>
          <a:noFill/>
        </p:spPr>
        <p:txBody>
          <a:bodyPr wrap="square" rtlCol="0">
            <a:spAutoFit/>
          </a:bodyPr>
          <a:lstStyle/>
          <a:p>
            <a:r>
              <a:rPr lang="en-US" sz="2800" dirty="0">
                <a:solidFill>
                  <a:srgbClr val="00CC66"/>
                </a:solidFill>
                <a:latin typeface="Gill Sans MT"/>
                <a:ea typeface="ＭＳ Ｐゴシック"/>
                <a:cs typeface="Gill Sans MT"/>
              </a:rPr>
              <a:t>$</a:t>
            </a:r>
          </a:p>
        </p:txBody>
      </p:sp>
      <p:sp>
        <p:nvSpPr>
          <p:cNvPr id="27" name="TextBox 26"/>
          <p:cNvSpPr txBox="1"/>
          <p:nvPr/>
        </p:nvSpPr>
        <p:spPr>
          <a:xfrm>
            <a:off x="5943600" y="2362200"/>
            <a:ext cx="533400" cy="523220"/>
          </a:xfrm>
          <a:prstGeom prst="rect">
            <a:avLst/>
          </a:prstGeom>
          <a:noFill/>
        </p:spPr>
        <p:txBody>
          <a:bodyPr wrap="square" rtlCol="0">
            <a:spAutoFit/>
          </a:bodyPr>
          <a:lstStyle/>
          <a:p>
            <a:r>
              <a:rPr lang="en-US" sz="2800" dirty="0">
                <a:solidFill>
                  <a:srgbClr val="00CC66"/>
                </a:solidFill>
                <a:latin typeface="Gill Sans MT"/>
                <a:ea typeface="ＭＳ Ｐゴシック"/>
                <a:cs typeface="Gill Sans MT"/>
              </a:rPr>
              <a:t>$</a:t>
            </a:r>
          </a:p>
        </p:txBody>
      </p:sp>
      <p:pic>
        <p:nvPicPr>
          <p:cNvPr id="28" name="Picture 27"/>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3810000" y="1547638"/>
            <a:ext cx="1620520" cy="1368774"/>
          </a:xfrm>
          <a:prstGeom prst="rect">
            <a:avLst/>
          </a:prstGeom>
        </p:spPr>
      </p:pic>
      <p:sp>
        <p:nvSpPr>
          <p:cNvPr id="3" name="TextBox 2"/>
          <p:cNvSpPr txBox="1"/>
          <p:nvPr/>
        </p:nvSpPr>
        <p:spPr>
          <a:xfrm>
            <a:off x="101600" y="3276600"/>
            <a:ext cx="2336800" cy="2800767"/>
          </a:xfrm>
          <a:prstGeom prst="rect">
            <a:avLst/>
          </a:prstGeom>
          <a:noFill/>
        </p:spPr>
        <p:txBody>
          <a:bodyPr wrap="square" rtlCol="0">
            <a:spAutoFit/>
          </a:bodyPr>
          <a:lstStyle/>
          <a:p>
            <a:r>
              <a:rPr lang="en-US" sz="1600" dirty="0" smtClean="0">
                <a:solidFill>
                  <a:srgbClr val="161616"/>
                </a:solidFill>
                <a:latin typeface="Trebuchet MS"/>
              </a:rPr>
              <a:t>Each SHOP.COM </a:t>
            </a:r>
            <a:r>
              <a:rPr lang="en-US" sz="1600" dirty="0">
                <a:solidFill>
                  <a:srgbClr val="161616"/>
                </a:solidFill>
                <a:latin typeface="Trebuchet MS"/>
              </a:rPr>
              <a:t>Site owner (UFO)gets:</a:t>
            </a:r>
          </a:p>
          <a:p>
            <a:pPr marL="285750" indent="-285750">
              <a:buFont typeface="Arial"/>
              <a:buChar char="•"/>
            </a:pPr>
            <a:r>
              <a:rPr lang="en-US" sz="1600" dirty="0">
                <a:solidFill>
                  <a:srgbClr val="161616"/>
                </a:solidFill>
                <a:latin typeface="Trebuchet MS"/>
              </a:rPr>
              <a:t>Customers are screened + Protected</a:t>
            </a:r>
          </a:p>
          <a:p>
            <a:pPr marL="285750" indent="-285750">
              <a:buFont typeface="Arial"/>
              <a:buChar char="•"/>
            </a:pPr>
            <a:r>
              <a:rPr lang="en-US" sz="1600" dirty="0">
                <a:solidFill>
                  <a:srgbClr val="161616"/>
                </a:solidFill>
                <a:latin typeface="Trebuchet MS"/>
              </a:rPr>
              <a:t>Customer Profiles, Records, Tracking</a:t>
            </a:r>
          </a:p>
          <a:p>
            <a:pPr marL="285750" indent="-285750">
              <a:buFont typeface="Arial"/>
              <a:buChar char="•"/>
            </a:pPr>
            <a:r>
              <a:rPr lang="en-US" sz="1600" dirty="0">
                <a:solidFill>
                  <a:srgbClr val="161616"/>
                </a:solidFill>
                <a:latin typeface="Trebuchet MS"/>
              </a:rPr>
              <a:t>UFO owns the customer</a:t>
            </a:r>
          </a:p>
          <a:p>
            <a:pPr marL="285750" indent="-285750">
              <a:buFont typeface="Arial"/>
              <a:buChar char="•"/>
            </a:pPr>
            <a:r>
              <a:rPr lang="en-US" sz="1600" dirty="0">
                <a:solidFill>
                  <a:srgbClr val="161616"/>
                </a:solidFill>
                <a:latin typeface="Trebuchet MS"/>
              </a:rPr>
              <a:t>Complete back office access</a:t>
            </a:r>
          </a:p>
        </p:txBody>
      </p:sp>
      <p:sp>
        <p:nvSpPr>
          <p:cNvPr id="38" name="TextBox 37"/>
          <p:cNvSpPr txBox="1"/>
          <p:nvPr/>
        </p:nvSpPr>
        <p:spPr>
          <a:xfrm>
            <a:off x="6781800" y="2895600"/>
            <a:ext cx="2362200" cy="2954655"/>
          </a:xfrm>
          <a:prstGeom prst="rect">
            <a:avLst/>
          </a:prstGeom>
          <a:noFill/>
        </p:spPr>
        <p:txBody>
          <a:bodyPr wrap="square" rtlCol="0">
            <a:spAutoFit/>
          </a:bodyPr>
          <a:lstStyle/>
          <a:p>
            <a:pPr marL="285750" indent="-285750"/>
            <a:r>
              <a:rPr lang="en-US" sz="1550" dirty="0" smtClean="0">
                <a:solidFill>
                  <a:srgbClr val="161616"/>
                </a:solidFill>
                <a:latin typeface="Trebuchet MS"/>
              </a:rPr>
              <a:t>Vertical </a:t>
            </a:r>
            <a:r>
              <a:rPr lang="en-US" sz="1550" dirty="0">
                <a:solidFill>
                  <a:srgbClr val="161616"/>
                </a:solidFill>
                <a:latin typeface="Trebuchet MS"/>
              </a:rPr>
              <a:t>Marketing</a:t>
            </a:r>
          </a:p>
          <a:p>
            <a:pPr marL="285750" indent="-285750">
              <a:buFont typeface="Arial"/>
              <a:buChar char="•"/>
            </a:pPr>
            <a:r>
              <a:rPr lang="en-US" sz="1550" dirty="0">
                <a:solidFill>
                  <a:srgbClr val="161616"/>
                </a:solidFill>
                <a:latin typeface="Trebuchet MS"/>
              </a:rPr>
              <a:t>Do not need employees to run</a:t>
            </a:r>
          </a:p>
          <a:p>
            <a:pPr marL="285750" indent="-285750">
              <a:buFont typeface="Arial"/>
              <a:buChar char="•"/>
            </a:pPr>
            <a:r>
              <a:rPr lang="en-US" sz="1550" dirty="0">
                <a:solidFill>
                  <a:srgbClr val="161616"/>
                </a:solidFill>
                <a:latin typeface="Trebuchet MS"/>
              </a:rPr>
              <a:t>Expand distribution through other owners</a:t>
            </a:r>
          </a:p>
          <a:p>
            <a:pPr marL="285750" indent="-285750">
              <a:buFont typeface="Arial"/>
              <a:buChar char="•"/>
            </a:pPr>
            <a:r>
              <a:rPr lang="en-US" sz="1550" dirty="0">
                <a:solidFill>
                  <a:srgbClr val="161616"/>
                </a:solidFill>
                <a:latin typeface="Trebuchet MS"/>
              </a:rPr>
              <a:t>Credited Residual Income</a:t>
            </a:r>
          </a:p>
          <a:p>
            <a:pPr marL="285750" indent="-285750">
              <a:buFont typeface="Arial"/>
              <a:buChar char="•"/>
            </a:pPr>
            <a:r>
              <a:rPr lang="en-US" sz="1550" dirty="0">
                <a:solidFill>
                  <a:srgbClr val="161616"/>
                </a:solidFill>
                <a:latin typeface="Trebuchet MS"/>
              </a:rPr>
              <a:t>You make $ on Distribution thread</a:t>
            </a:r>
          </a:p>
          <a:p>
            <a:pPr marL="285750" indent="-285750">
              <a:buFont typeface="Arial"/>
              <a:buChar char="•"/>
            </a:pPr>
            <a:r>
              <a:rPr lang="en-US" sz="1550" dirty="0">
                <a:solidFill>
                  <a:srgbClr val="161616"/>
                </a:solidFill>
                <a:latin typeface="Trebuchet MS"/>
              </a:rPr>
              <a:t>No </a:t>
            </a:r>
            <a:r>
              <a:rPr lang="en-US" sz="1550" dirty="0" smtClean="0">
                <a:solidFill>
                  <a:srgbClr val="161616"/>
                </a:solidFill>
                <a:latin typeface="Trebuchet MS"/>
              </a:rPr>
              <a:t>reduction</a:t>
            </a:r>
            <a:r>
              <a:rPr lang="en-US" sz="1550" dirty="0">
                <a:solidFill>
                  <a:srgbClr val="161616"/>
                </a:solidFill>
                <a:latin typeface="Trebuchet MS"/>
              </a:rPr>
              <a:t> in profit to others</a:t>
            </a:r>
          </a:p>
        </p:txBody>
      </p:sp>
      <p:sp>
        <p:nvSpPr>
          <p:cNvPr id="32" name="TextBox 31"/>
          <p:cNvSpPr txBox="1"/>
          <p:nvPr/>
        </p:nvSpPr>
        <p:spPr>
          <a:xfrm>
            <a:off x="0" y="1843207"/>
            <a:ext cx="3962400" cy="1661993"/>
          </a:xfrm>
          <a:prstGeom prst="rect">
            <a:avLst/>
          </a:prstGeom>
          <a:noFill/>
        </p:spPr>
        <p:txBody>
          <a:bodyPr wrap="square" rtlCol="0">
            <a:spAutoFit/>
          </a:bodyPr>
          <a:lstStyle/>
          <a:p>
            <a:r>
              <a:rPr lang="zh-TW" altLang="en-US" sz="1700" dirty="0" smtClean="0">
                <a:solidFill>
                  <a:srgbClr val="161616"/>
                </a:solidFill>
                <a:latin typeface="Trebuchet MS" pitchFamily="34" charset="0"/>
                <a:ea typeface="華康儷中黑" pitchFamily="49" charset="-120"/>
              </a:rPr>
              <a:t>每個</a:t>
            </a:r>
            <a:r>
              <a:rPr lang="en-US" altLang="zh-TW" sz="1700" dirty="0" smtClean="0">
                <a:solidFill>
                  <a:srgbClr val="161616"/>
                </a:solidFill>
                <a:latin typeface="Trebuchet MS" pitchFamily="34" charset="0"/>
                <a:ea typeface="華康儷中黑" pitchFamily="49" charset="-120"/>
              </a:rPr>
              <a:t>SHOP.COM</a:t>
            </a:r>
            <a:r>
              <a:rPr lang="zh-TW" altLang="en-US" sz="1700" dirty="0" smtClean="0">
                <a:solidFill>
                  <a:srgbClr val="161616"/>
                </a:solidFill>
                <a:latin typeface="Trebuchet MS" pitchFamily="34" charset="0"/>
                <a:ea typeface="華康儷中黑" pitchFamily="49" charset="-120"/>
              </a:rPr>
              <a:t>網站擁有人</a:t>
            </a:r>
            <a:r>
              <a:rPr lang="en-US" altLang="zh-TW" sz="1700" dirty="0" smtClean="0">
                <a:solidFill>
                  <a:srgbClr val="161616"/>
                </a:solidFill>
                <a:latin typeface="Trebuchet MS" pitchFamily="34" charset="0"/>
                <a:ea typeface="華康儷中黑" pitchFamily="49" charset="-120"/>
              </a:rPr>
              <a:t>(UFO)</a:t>
            </a:r>
            <a:r>
              <a:rPr lang="zh-TW" altLang="en-US" sz="1700" dirty="0" smtClean="0">
                <a:solidFill>
                  <a:srgbClr val="161616"/>
                </a:solidFill>
                <a:latin typeface="Trebuchet MS" pitchFamily="34" charset="0"/>
                <a:ea typeface="華康儷中黑" pitchFamily="49" charset="-120"/>
              </a:rPr>
              <a:t>享有：</a:t>
            </a:r>
            <a:endParaRPr lang="en-US" altLang="zh-TW" sz="1700" dirty="0" smtClean="0">
              <a:solidFill>
                <a:srgbClr val="161616"/>
              </a:solidFill>
              <a:latin typeface="Trebuchet MS" pitchFamily="34" charset="0"/>
              <a:ea typeface="華康儷中黑" pitchFamily="49" charset="-120"/>
            </a:endParaRPr>
          </a:p>
          <a:p>
            <a:pPr marL="285750" indent="-285750">
              <a:buFont typeface="Arial"/>
              <a:buChar char="•"/>
            </a:pPr>
            <a:r>
              <a:rPr lang="zh-TW" altLang="en-US" sz="1700" dirty="0" smtClean="0">
                <a:solidFill>
                  <a:srgbClr val="161616"/>
                </a:solidFill>
                <a:latin typeface="Trebuchet MS" pitchFamily="34" charset="0"/>
                <a:ea typeface="華康儷中黑" pitchFamily="49" charset="-120"/>
              </a:rPr>
              <a:t>顧客經篩選 </a:t>
            </a:r>
            <a:r>
              <a:rPr lang="en-US" altLang="zh-TW" sz="1700" dirty="0" smtClean="0">
                <a:solidFill>
                  <a:srgbClr val="161616"/>
                </a:solidFill>
                <a:latin typeface="Trebuchet MS" pitchFamily="34" charset="0"/>
                <a:ea typeface="華康儷中黑" pitchFamily="49" charset="-120"/>
              </a:rPr>
              <a:t>+ </a:t>
            </a:r>
            <a:r>
              <a:rPr lang="zh-TW" altLang="en-US" sz="1700" dirty="0" smtClean="0">
                <a:solidFill>
                  <a:srgbClr val="161616"/>
                </a:solidFill>
                <a:latin typeface="Trebuchet MS" pitchFamily="34" charset="0"/>
                <a:ea typeface="華康儷中黑" pitchFamily="49" charset="-120"/>
              </a:rPr>
              <a:t>受保障</a:t>
            </a:r>
            <a:endParaRPr lang="en-US" altLang="zh-TW" sz="1700" dirty="0" smtClean="0">
              <a:solidFill>
                <a:srgbClr val="161616"/>
              </a:solidFill>
              <a:latin typeface="Trebuchet MS" pitchFamily="34" charset="0"/>
              <a:ea typeface="華康儷中黑" pitchFamily="49" charset="-120"/>
            </a:endParaRPr>
          </a:p>
          <a:p>
            <a:pPr marL="285750" indent="-285750">
              <a:buFont typeface="Arial"/>
              <a:buChar char="•"/>
            </a:pPr>
            <a:r>
              <a:rPr lang="zh-TW" altLang="en-US" sz="1700" dirty="0" smtClean="0">
                <a:solidFill>
                  <a:srgbClr val="161616"/>
                </a:solidFill>
                <a:latin typeface="Trebuchet MS" pitchFamily="34" charset="0"/>
                <a:ea typeface="華康儷中黑" pitchFamily="49" charset="-120"/>
              </a:rPr>
              <a:t>顧客個人檔案、記錄、追蹤</a:t>
            </a:r>
            <a:endParaRPr lang="en-US" altLang="zh-TW" sz="1700" dirty="0" smtClean="0">
              <a:solidFill>
                <a:srgbClr val="161616"/>
              </a:solidFill>
              <a:latin typeface="Trebuchet MS" pitchFamily="34" charset="0"/>
              <a:ea typeface="華康儷中黑" pitchFamily="49" charset="-120"/>
            </a:endParaRPr>
          </a:p>
          <a:p>
            <a:pPr marL="285750" indent="-285750">
              <a:buFont typeface="Arial"/>
              <a:buChar char="•"/>
            </a:pPr>
            <a:r>
              <a:rPr lang="zh-TW" altLang="en-US" sz="1700" dirty="0" smtClean="0">
                <a:solidFill>
                  <a:srgbClr val="161616"/>
                </a:solidFill>
                <a:latin typeface="Trebuchet MS" pitchFamily="34" charset="0"/>
                <a:ea typeface="華康儷中黑" pitchFamily="49" charset="-120"/>
              </a:rPr>
              <a:t>顧客為</a:t>
            </a:r>
            <a:r>
              <a:rPr lang="en-US" altLang="zh-TW" sz="1700" dirty="0" smtClean="0">
                <a:solidFill>
                  <a:srgbClr val="161616"/>
                </a:solidFill>
                <a:latin typeface="Trebuchet MS" pitchFamily="34" charset="0"/>
                <a:ea typeface="華康儷中黑" pitchFamily="49" charset="-120"/>
              </a:rPr>
              <a:t>UFO</a:t>
            </a:r>
            <a:r>
              <a:rPr lang="zh-TW" altLang="en-US" sz="1700" dirty="0" smtClean="0">
                <a:solidFill>
                  <a:srgbClr val="161616"/>
                </a:solidFill>
                <a:latin typeface="Trebuchet MS" pitchFamily="34" charset="0"/>
                <a:ea typeface="華康儷中黑" pitchFamily="49" charset="-120"/>
              </a:rPr>
              <a:t>所有</a:t>
            </a:r>
            <a:endParaRPr lang="en-US" altLang="zh-TW" sz="1700" dirty="0" smtClean="0">
              <a:solidFill>
                <a:srgbClr val="161616"/>
              </a:solidFill>
              <a:latin typeface="Trebuchet MS" pitchFamily="34" charset="0"/>
              <a:ea typeface="華康儷中黑" pitchFamily="49" charset="-120"/>
            </a:endParaRPr>
          </a:p>
          <a:p>
            <a:pPr marL="285750" indent="-285750">
              <a:buFont typeface="Arial"/>
              <a:buChar char="•"/>
            </a:pPr>
            <a:r>
              <a:rPr lang="zh-TW" altLang="en-US" sz="1700" dirty="0" smtClean="0">
                <a:solidFill>
                  <a:srgbClr val="161616"/>
                </a:solidFill>
                <a:latin typeface="Trebuchet MS" pitchFamily="34" charset="0"/>
                <a:ea typeface="華康儷中黑" pitchFamily="49" charset="-120"/>
              </a:rPr>
              <a:t>使用所有後台辦公室功能</a:t>
            </a:r>
            <a:endParaRPr lang="en-US" altLang="zh-TW" sz="1700" dirty="0" smtClean="0">
              <a:solidFill>
                <a:srgbClr val="161616"/>
              </a:solidFill>
              <a:latin typeface="Trebuchet MS" pitchFamily="34" charset="0"/>
              <a:ea typeface="華康儷中黑" pitchFamily="49" charset="-120"/>
            </a:endParaRPr>
          </a:p>
          <a:p>
            <a:endParaRPr lang="zh-TW" altLang="en-US" sz="1700" dirty="0"/>
          </a:p>
        </p:txBody>
      </p:sp>
      <p:sp>
        <p:nvSpPr>
          <p:cNvPr id="39" name="TextBox 38"/>
          <p:cNvSpPr txBox="1"/>
          <p:nvPr/>
        </p:nvSpPr>
        <p:spPr>
          <a:xfrm>
            <a:off x="1371600" y="152400"/>
            <a:ext cx="5869093" cy="984885"/>
          </a:xfrm>
          <a:prstGeom prst="rect">
            <a:avLst/>
          </a:prstGeom>
          <a:noFill/>
        </p:spPr>
        <p:txBody>
          <a:bodyPr wrap="square" rtlCol="0">
            <a:spAutoFit/>
          </a:bodyPr>
          <a:lstStyle/>
          <a:p>
            <a:pPr algn="ctr"/>
            <a:r>
              <a:rPr lang="zh-TW" altLang="en-US" sz="3200" dirty="0" smtClean="0">
                <a:solidFill>
                  <a:srgbClr val="161616"/>
                </a:solidFill>
                <a:latin typeface="Trebuchet MS" pitchFamily="34" charset="0"/>
                <a:ea typeface="華康儷中黑" pitchFamily="49" charset="-120"/>
                <a:cs typeface="Trebuchet MS"/>
              </a:rPr>
              <a:t>包括甚麼？</a:t>
            </a:r>
            <a:endParaRPr lang="en-US" altLang="zh-TW" sz="3200" dirty="0" smtClean="0">
              <a:solidFill>
                <a:srgbClr val="161616"/>
              </a:solidFill>
              <a:latin typeface="Trebuchet MS" pitchFamily="34" charset="0"/>
              <a:ea typeface="華康儷中黑" pitchFamily="49" charset="-120"/>
              <a:cs typeface="Trebuchet MS"/>
            </a:endParaRPr>
          </a:p>
          <a:p>
            <a:pPr algn="ctr"/>
            <a:r>
              <a:rPr lang="en-US" sz="2600" dirty="0" smtClean="0">
                <a:solidFill>
                  <a:srgbClr val="161616"/>
                </a:solidFill>
                <a:latin typeface="Trebuchet MS" pitchFamily="34" charset="0"/>
                <a:ea typeface="華康儷中黑" pitchFamily="49" charset="-120"/>
                <a:cs typeface="Trebuchet MS"/>
              </a:rPr>
              <a:t>What’s </a:t>
            </a:r>
            <a:r>
              <a:rPr lang="en-US" sz="2600" dirty="0">
                <a:solidFill>
                  <a:srgbClr val="161616"/>
                </a:solidFill>
                <a:latin typeface="Trebuchet MS" pitchFamily="34" charset="0"/>
                <a:ea typeface="華康儷中黑" pitchFamily="49" charset="-120"/>
                <a:cs typeface="Trebuchet MS"/>
              </a:rPr>
              <a:t>Included?</a:t>
            </a:r>
          </a:p>
        </p:txBody>
      </p:sp>
      <p:sp>
        <p:nvSpPr>
          <p:cNvPr id="40" name="TextBox 39"/>
          <p:cNvSpPr txBox="1"/>
          <p:nvPr/>
        </p:nvSpPr>
        <p:spPr>
          <a:xfrm>
            <a:off x="5943600" y="1330657"/>
            <a:ext cx="3276600" cy="1869743"/>
          </a:xfrm>
          <a:prstGeom prst="rect">
            <a:avLst/>
          </a:prstGeom>
          <a:noFill/>
        </p:spPr>
        <p:txBody>
          <a:bodyPr wrap="square" rtlCol="0">
            <a:spAutoFit/>
          </a:bodyPr>
          <a:lstStyle/>
          <a:p>
            <a:r>
              <a:rPr lang="zh-TW" altLang="en-US" sz="1650" dirty="0" smtClean="0">
                <a:solidFill>
                  <a:srgbClr val="161616"/>
                </a:solidFill>
                <a:latin typeface="Trebuchet MS" pitchFamily="34" charset="0"/>
                <a:ea typeface="華康儷中黑" pitchFamily="49" charset="-120"/>
              </a:rPr>
              <a:t>垂直行銷</a:t>
            </a:r>
            <a:endParaRPr lang="en-US" altLang="zh-TW" sz="1650" dirty="0" smtClean="0">
              <a:solidFill>
                <a:srgbClr val="161616"/>
              </a:solidFill>
              <a:latin typeface="Trebuchet MS" pitchFamily="34" charset="0"/>
              <a:ea typeface="華康儷中黑" pitchFamily="49" charset="-120"/>
            </a:endParaRPr>
          </a:p>
          <a:p>
            <a:pPr marL="285750" indent="-285750">
              <a:buFont typeface="Arial"/>
              <a:buChar char="•"/>
            </a:pPr>
            <a:r>
              <a:rPr lang="zh-TW" altLang="en-US" sz="1650" dirty="0" smtClean="0">
                <a:solidFill>
                  <a:srgbClr val="161616"/>
                </a:solidFill>
                <a:latin typeface="Trebuchet MS" pitchFamily="34" charset="0"/>
                <a:ea typeface="華康儷中黑" pitchFamily="49" charset="-120"/>
              </a:rPr>
              <a:t>無需僱用人員運作</a:t>
            </a:r>
            <a:endParaRPr lang="en-US" altLang="zh-TW" sz="1650" dirty="0" smtClean="0">
              <a:solidFill>
                <a:srgbClr val="161616"/>
              </a:solidFill>
              <a:latin typeface="Trebuchet MS" pitchFamily="34" charset="0"/>
              <a:ea typeface="華康儷中黑" pitchFamily="49" charset="-120"/>
            </a:endParaRPr>
          </a:p>
          <a:p>
            <a:pPr marL="285750" indent="-285750">
              <a:buFont typeface="Arial"/>
              <a:buChar char="•"/>
            </a:pPr>
            <a:r>
              <a:rPr lang="zh-TW" altLang="en-US" sz="1650" dirty="0" smtClean="0">
                <a:solidFill>
                  <a:srgbClr val="161616"/>
                </a:solidFill>
                <a:latin typeface="Trebuchet MS" pitchFamily="34" charset="0"/>
                <a:ea typeface="華康儷中黑" pitchFamily="49" charset="-120"/>
              </a:rPr>
              <a:t>透過其他事業經營者擴大分銷</a:t>
            </a:r>
            <a:endParaRPr lang="en-US" altLang="zh-TW" sz="1650" dirty="0" smtClean="0">
              <a:solidFill>
                <a:srgbClr val="161616"/>
              </a:solidFill>
              <a:latin typeface="Trebuchet MS" pitchFamily="34" charset="0"/>
              <a:ea typeface="華康儷中黑" pitchFamily="49" charset="-120"/>
            </a:endParaRPr>
          </a:p>
          <a:p>
            <a:pPr marL="285750" indent="-285750">
              <a:buFont typeface="Arial"/>
              <a:buChar char="•"/>
            </a:pPr>
            <a:r>
              <a:rPr lang="zh-TW" altLang="en-US" sz="1650" dirty="0" smtClean="0">
                <a:solidFill>
                  <a:srgbClr val="161616"/>
                </a:solidFill>
                <a:latin typeface="Trebuchet MS" pitchFamily="34" charset="0"/>
                <a:ea typeface="華康儷中黑" pitchFamily="49" charset="-120"/>
              </a:rPr>
              <a:t>賺取永續收入</a:t>
            </a:r>
            <a:endParaRPr lang="en-US" altLang="zh-TW" sz="1650" dirty="0" smtClean="0">
              <a:solidFill>
                <a:srgbClr val="161616"/>
              </a:solidFill>
              <a:latin typeface="Trebuchet MS" pitchFamily="34" charset="0"/>
              <a:ea typeface="華康儷中黑" pitchFamily="49" charset="-120"/>
            </a:endParaRPr>
          </a:p>
          <a:p>
            <a:pPr marL="285750" indent="-285750">
              <a:buFont typeface="Arial"/>
              <a:buChar char="•"/>
            </a:pPr>
            <a:r>
              <a:rPr lang="zh-TW" altLang="en-US" sz="1650" dirty="0" smtClean="0">
                <a:solidFill>
                  <a:srgbClr val="161616"/>
                </a:solidFill>
                <a:latin typeface="Trebuchet MS" pitchFamily="34" charset="0"/>
                <a:ea typeface="華康儷中黑" pitchFamily="49" charset="-120"/>
              </a:rPr>
              <a:t>你透過分銷賺</a:t>
            </a:r>
            <a:r>
              <a:rPr lang="en-US" altLang="zh-TW" sz="1650" dirty="0" smtClean="0">
                <a:solidFill>
                  <a:srgbClr val="161616"/>
                </a:solidFill>
                <a:latin typeface="Trebuchet MS" pitchFamily="34" charset="0"/>
                <a:ea typeface="華康儷中黑" pitchFamily="49" charset="-120"/>
              </a:rPr>
              <a:t>$</a:t>
            </a:r>
          </a:p>
          <a:p>
            <a:pPr marL="285750" indent="-285750">
              <a:buFont typeface="Arial"/>
              <a:buChar char="•"/>
            </a:pPr>
            <a:r>
              <a:rPr lang="zh-TW" altLang="en-US" sz="1650" dirty="0" smtClean="0">
                <a:solidFill>
                  <a:srgbClr val="161616"/>
                </a:solidFill>
                <a:latin typeface="Trebuchet MS" pitchFamily="34" charset="0"/>
                <a:ea typeface="華康儷中黑" pitchFamily="49" charset="-120"/>
              </a:rPr>
              <a:t>不會分薄他人利潤</a:t>
            </a:r>
            <a:endParaRPr lang="en-US" altLang="zh-TW" sz="1650" dirty="0" smtClean="0">
              <a:solidFill>
                <a:srgbClr val="161616"/>
              </a:solidFill>
              <a:latin typeface="Trebuchet MS" pitchFamily="34" charset="0"/>
              <a:ea typeface="華康儷中黑" pitchFamily="49" charset="-120"/>
            </a:endParaRPr>
          </a:p>
          <a:p>
            <a:endParaRPr lang="zh-TW" altLang="en-US" sz="1650" dirty="0"/>
          </a:p>
        </p:txBody>
      </p:sp>
    </p:spTree>
    <p:extLst>
      <p:ext uri="{BB962C8B-B14F-4D97-AF65-F5344CB8AC3E}">
        <p14:creationId xmlns:p14="http://schemas.microsoft.com/office/powerpoint/2010/main" xmlns="" val="277988125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10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1000"/>
                                        <p:tgtEl>
                                          <p:spTgt spid="18"/>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childTnLst>
                          </p:cTn>
                        </p:par>
                        <p:par>
                          <p:cTn id="32" fill="hold">
                            <p:stCondLst>
                              <p:cond delay="2500"/>
                            </p:stCondLst>
                            <p:childTnLst>
                              <p:par>
                                <p:cTn id="33" presetID="10" presetClass="entr" presetSubtype="0" fill="hold" grpId="0"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500"/>
                                        <p:tgtEl>
                                          <p:spTgt spid="27"/>
                                        </p:tgtEl>
                                      </p:cBhvr>
                                    </p:animEffect>
                                  </p:childTnLst>
                                </p:cTn>
                              </p:par>
                            </p:childTnLst>
                          </p:cTn>
                        </p:par>
                        <p:par>
                          <p:cTn id="39" fill="hold">
                            <p:stCondLst>
                              <p:cond delay="3000"/>
                            </p:stCondLst>
                            <p:childTnLst>
                              <p:par>
                                <p:cTn id="40" presetID="10" presetClass="entr" presetSubtype="0" fill="hold" grpId="0" nodeType="after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fade">
                                      <p:cBhvr>
                                        <p:cTn id="47" dur="500"/>
                                        <p:tgtEl>
                                          <p:spTgt spid="3"/>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fade">
                                      <p:cBhvr>
                                        <p:cTn id="50" dur="500"/>
                                        <p:tgtEl>
                                          <p:spTgt spid="38"/>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fade">
                                      <p:cBhvr>
                                        <p:cTn id="53" dur="500"/>
                                        <p:tgtEl>
                                          <p:spTgt spid="32"/>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40"/>
                                        </p:tgtEl>
                                        <p:attrNameLst>
                                          <p:attrName>style.visibility</p:attrName>
                                        </p:attrNameLst>
                                      </p:cBhvr>
                                      <p:to>
                                        <p:strVal val="visible"/>
                                      </p:to>
                                    </p:set>
                                    <p:animEffect transition="in" filter="fade">
                                      <p:cBhvr>
                                        <p:cTn id="5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p:bldP spid="21" grpId="0"/>
      <p:bldP spid="22" grpId="0"/>
      <p:bldP spid="23" grpId="0"/>
      <p:bldP spid="24" grpId="0"/>
      <p:bldP spid="25" grpId="0"/>
      <p:bldP spid="26" grpId="0"/>
      <p:bldP spid="27" grpId="0"/>
      <p:bldP spid="3" grpId="0"/>
      <p:bldP spid="38" grpId="0"/>
      <p:bldP spid="32" grpId="0"/>
      <p:bldP spid="40"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0"/>
            <a:ext cx="9144000" cy="990600"/>
          </a:xfrm>
          <a:prstGeom prst="rect">
            <a:avLst/>
          </a:prstGeom>
          <a:solidFill>
            <a:schemeClr val="bg1">
              <a:alpha val="6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rebuchet MS" pitchFamily="34" charset="0"/>
              <a:ea typeface="華康儷中黑" pitchFamily="49" charset="-120"/>
            </a:endParaRPr>
          </a:p>
        </p:txBody>
      </p:sp>
      <p:sp>
        <p:nvSpPr>
          <p:cNvPr id="2" name="Title 1"/>
          <p:cNvSpPr>
            <a:spLocks noGrp="1"/>
          </p:cNvSpPr>
          <p:nvPr>
            <p:ph type="ctrTitle"/>
          </p:nvPr>
        </p:nvSpPr>
        <p:spPr>
          <a:xfrm>
            <a:off x="0" y="-38100"/>
            <a:ext cx="9144000" cy="1066800"/>
          </a:xfrm>
        </p:spPr>
        <p:txBody>
          <a:bodyPr anchor="t">
            <a:noAutofit/>
          </a:bodyPr>
          <a:lstStyle/>
          <a:p>
            <a:r>
              <a:rPr lang="en-US" sz="2400" b="1" dirty="0" smtClean="0">
                <a:latin typeface="Trebuchet MS" pitchFamily="34" charset="0"/>
                <a:ea typeface="華康儷中黑" pitchFamily="49" charset="-120"/>
              </a:rPr>
              <a:t>MPCP</a:t>
            </a:r>
            <a:r>
              <a:rPr lang="zh-TW" altLang="en-US" sz="2400" b="1" dirty="0" smtClean="0">
                <a:latin typeface="Trebuchet MS" pitchFamily="34" charset="0"/>
                <a:ea typeface="華康儷中黑" pitchFamily="49" charset="-120"/>
              </a:rPr>
              <a:t>全球一體化 </a:t>
            </a:r>
            <a:r>
              <a:rPr lang="en-US" sz="2400" b="1" dirty="0" smtClean="0">
                <a:latin typeface="Trebuchet MS" pitchFamily="34" charset="0"/>
                <a:ea typeface="華康儷中黑" pitchFamily="49" charset="-120"/>
              </a:rPr>
              <a:t>Global Unification of MPCP</a:t>
            </a:r>
            <a:r>
              <a:rPr lang="en-US" sz="2800" b="1" dirty="0" smtClean="0">
                <a:latin typeface="Trebuchet MS" pitchFamily="34" charset="0"/>
                <a:ea typeface="華康儷中黑" pitchFamily="49" charset="-120"/>
              </a:rPr>
              <a:t/>
            </a:r>
            <a:br>
              <a:rPr lang="en-US" sz="2800" b="1" dirty="0" smtClean="0">
                <a:latin typeface="Trebuchet MS" pitchFamily="34" charset="0"/>
                <a:ea typeface="華康儷中黑" pitchFamily="49" charset="-120"/>
              </a:rPr>
            </a:br>
            <a:r>
              <a:rPr lang="en-US" sz="2200" b="1" dirty="0" smtClean="0">
                <a:latin typeface="Trebuchet MS" pitchFamily="34" charset="0"/>
                <a:ea typeface="華康儷中黑" pitchFamily="49" charset="-120"/>
              </a:rPr>
              <a:t>3</a:t>
            </a:r>
            <a:r>
              <a:rPr lang="zh-TW" altLang="en-US" sz="2200" b="1" dirty="0" smtClean="0">
                <a:latin typeface="Trebuchet MS" pitchFamily="34" charset="0"/>
                <a:ea typeface="華康儷中黑" pitchFamily="49" charset="-120"/>
              </a:rPr>
              <a:t>個綜合區域，以</a:t>
            </a:r>
            <a:r>
              <a:rPr lang="en-US" altLang="zh-TW" sz="2200" b="1" dirty="0" smtClean="0">
                <a:latin typeface="Trebuchet MS" pitchFamily="34" charset="0"/>
                <a:ea typeface="華康儷中黑" pitchFamily="49" charset="-120"/>
              </a:rPr>
              <a:t>IRC</a:t>
            </a:r>
            <a:r>
              <a:rPr lang="zh-TW" altLang="en-US" sz="2200" b="1" dirty="0" smtClean="0">
                <a:latin typeface="Trebuchet MS" pitchFamily="34" charset="0"/>
                <a:ea typeface="華康儷中黑" pitchFamily="49" charset="-120"/>
              </a:rPr>
              <a:t>和</a:t>
            </a:r>
            <a:r>
              <a:rPr lang="en-US" altLang="zh-TW" sz="2200" b="1" dirty="0" smtClean="0">
                <a:latin typeface="Trebuchet MS" pitchFamily="34" charset="0"/>
                <a:ea typeface="華康儷中黑" pitchFamily="49" charset="-120"/>
              </a:rPr>
              <a:t>UGC</a:t>
            </a:r>
            <a:r>
              <a:rPr lang="zh-TW" altLang="en-US" sz="2200" b="1" dirty="0" smtClean="0">
                <a:latin typeface="Trebuchet MS" pitchFamily="34" charset="0"/>
                <a:ea typeface="華康儷中黑" pitchFamily="49" charset="-120"/>
              </a:rPr>
              <a:t>連結區域</a:t>
            </a:r>
            <a:r>
              <a:rPr lang="en-US" altLang="zh-TW" sz="2200" b="1" dirty="0" smtClean="0">
                <a:latin typeface="Trebuchet MS" pitchFamily="34" charset="0"/>
                <a:ea typeface="華康儷中黑" pitchFamily="49" charset="-120"/>
              </a:rPr>
              <a:t/>
            </a:r>
            <a:br>
              <a:rPr lang="en-US" altLang="zh-TW" sz="2200" b="1" dirty="0" smtClean="0">
                <a:latin typeface="Trebuchet MS" pitchFamily="34" charset="0"/>
                <a:ea typeface="華康儷中黑" pitchFamily="49" charset="-120"/>
              </a:rPr>
            </a:br>
            <a:r>
              <a:rPr lang="en-US" sz="1800" b="1" dirty="0" smtClean="0">
                <a:latin typeface="Trebuchet MS" pitchFamily="34" charset="0"/>
                <a:ea typeface="華康儷中黑" pitchFamily="49" charset="-120"/>
              </a:rPr>
              <a:t>3 Unified Regions &amp; Connecting Regions with IRC's &amp; UGC's</a:t>
            </a:r>
            <a:endParaRPr lang="en-US" sz="1800" b="1" dirty="0">
              <a:latin typeface="Trebuchet MS" pitchFamily="34" charset="0"/>
              <a:ea typeface="華康儷中黑" pitchFamily="49" charset="-120"/>
            </a:endParaRPr>
          </a:p>
        </p:txBody>
      </p:sp>
      <p:pic>
        <p:nvPicPr>
          <p:cNvPr id="3" name="Picture 2" descr="Globes1.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049488" y="1600200"/>
            <a:ext cx="6467425" cy="2029833"/>
          </a:xfrm>
          <a:prstGeom prst="rect">
            <a:avLst/>
          </a:prstGeom>
        </p:spPr>
      </p:pic>
      <p:sp>
        <p:nvSpPr>
          <p:cNvPr id="5" name="TextBox 4"/>
          <p:cNvSpPr txBox="1"/>
          <p:nvPr/>
        </p:nvSpPr>
        <p:spPr>
          <a:xfrm>
            <a:off x="1701800" y="1009650"/>
            <a:ext cx="2209800" cy="1138773"/>
          </a:xfrm>
          <a:prstGeom prst="rect">
            <a:avLst/>
          </a:prstGeom>
          <a:noFill/>
        </p:spPr>
        <p:txBody>
          <a:bodyPr wrap="square" rtlCol="0">
            <a:spAutoFit/>
          </a:bodyPr>
          <a:lstStyle/>
          <a:p>
            <a:pPr algn="ctr" defTabSz="457200"/>
            <a:r>
              <a:rPr lang="zh-TW" altLang="en-US" b="1" u="sng" dirty="0" smtClean="0">
                <a:solidFill>
                  <a:srgbClr val="FF0000"/>
                </a:solidFill>
                <a:latin typeface="Trebuchet MS" pitchFamily="34" charset="0"/>
                <a:ea typeface="華康儷中黑" pitchFamily="49" charset="-120"/>
              </a:rPr>
              <a:t>亞太區</a:t>
            </a:r>
            <a:r>
              <a:rPr lang="en-US" sz="1600" b="1" u="sng" dirty="0" smtClean="0">
                <a:solidFill>
                  <a:srgbClr val="FF0000"/>
                </a:solidFill>
                <a:latin typeface="Trebuchet MS" pitchFamily="34" charset="0"/>
                <a:ea typeface="華康儷中黑" pitchFamily="49" charset="-120"/>
              </a:rPr>
              <a:t>ASIA REGION (UAP)</a:t>
            </a:r>
          </a:p>
          <a:p>
            <a:pPr algn="ctr" defTabSz="457200"/>
            <a:r>
              <a:rPr lang="zh-TW" altLang="en-US" dirty="0" smtClean="0">
                <a:solidFill>
                  <a:srgbClr val="FF0000"/>
                </a:solidFill>
                <a:latin typeface="Trebuchet MS" pitchFamily="34" charset="0"/>
                <a:ea typeface="華康儷中黑" pitchFamily="49" charset="-120"/>
              </a:rPr>
              <a:t>綜合</a:t>
            </a:r>
            <a:r>
              <a:rPr lang="en-US" altLang="zh-TW" dirty="0" smtClean="0">
                <a:solidFill>
                  <a:srgbClr val="FF0000"/>
                </a:solidFill>
                <a:latin typeface="Trebuchet MS" pitchFamily="34" charset="0"/>
                <a:ea typeface="華康儷中黑" pitchFamily="49" charset="-120"/>
              </a:rPr>
              <a:t>BV/IBV</a:t>
            </a:r>
            <a:r>
              <a:rPr lang="zh-TW" altLang="en-US" dirty="0" smtClean="0">
                <a:solidFill>
                  <a:srgbClr val="FF0000"/>
                </a:solidFill>
                <a:latin typeface="Trebuchet MS" pitchFamily="34" charset="0"/>
                <a:ea typeface="華康儷中黑" pitchFamily="49" charset="-120"/>
              </a:rPr>
              <a:t>庫</a:t>
            </a:r>
            <a:endParaRPr lang="en-US" dirty="0" smtClean="0">
              <a:solidFill>
                <a:srgbClr val="FF0000"/>
              </a:solidFill>
              <a:latin typeface="Trebuchet MS" pitchFamily="34" charset="0"/>
              <a:ea typeface="華康儷中黑" pitchFamily="49" charset="-120"/>
            </a:endParaRPr>
          </a:p>
          <a:p>
            <a:pPr algn="ctr" defTabSz="457200"/>
            <a:r>
              <a:rPr lang="en-US" sz="1600" dirty="0" smtClean="0">
                <a:solidFill>
                  <a:srgbClr val="FF0000"/>
                </a:solidFill>
                <a:latin typeface="Trebuchet MS" pitchFamily="34" charset="0"/>
                <a:ea typeface="華康儷中黑" pitchFamily="49" charset="-120"/>
              </a:rPr>
              <a:t>Unified BV/IBV Banks</a:t>
            </a:r>
            <a:endParaRPr lang="en-US" sz="1600" dirty="0">
              <a:solidFill>
                <a:srgbClr val="FF0000"/>
              </a:solidFill>
              <a:latin typeface="Trebuchet MS" pitchFamily="34" charset="0"/>
              <a:ea typeface="華康儷中黑" pitchFamily="49" charset="-120"/>
            </a:endParaRPr>
          </a:p>
        </p:txBody>
      </p:sp>
      <p:sp>
        <p:nvSpPr>
          <p:cNvPr id="42" name="TextBox 41"/>
          <p:cNvSpPr txBox="1"/>
          <p:nvPr/>
        </p:nvSpPr>
        <p:spPr>
          <a:xfrm>
            <a:off x="3898900" y="1009650"/>
            <a:ext cx="2692400" cy="1138773"/>
          </a:xfrm>
          <a:prstGeom prst="rect">
            <a:avLst/>
          </a:prstGeom>
          <a:noFill/>
        </p:spPr>
        <p:txBody>
          <a:bodyPr wrap="square" rtlCol="0">
            <a:spAutoFit/>
          </a:bodyPr>
          <a:lstStyle/>
          <a:p>
            <a:pPr algn="ctr" defTabSz="457200"/>
            <a:r>
              <a:rPr lang="zh-TW" altLang="en-US" b="1" u="sng" dirty="0" smtClean="0">
                <a:solidFill>
                  <a:srgbClr val="FF0000"/>
                </a:solidFill>
                <a:latin typeface="Trebuchet MS" pitchFamily="34" charset="0"/>
                <a:ea typeface="華康儷中黑" pitchFamily="49" charset="-120"/>
              </a:rPr>
              <a:t>美洲</a:t>
            </a:r>
            <a:r>
              <a:rPr lang="en-US" sz="1600" b="1" u="sng" dirty="0" smtClean="0">
                <a:solidFill>
                  <a:srgbClr val="FF0000"/>
                </a:solidFill>
                <a:latin typeface="Trebuchet MS" pitchFamily="34" charset="0"/>
                <a:ea typeface="華康儷中黑" pitchFamily="49" charset="-120"/>
              </a:rPr>
              <a:t>AMERICAS </a:t>
            </a:r>
            <a:r>
              <a:rPr lang="en-US" sz="1600" b="1" u="sng" dirty="0">
                <a:solidFill>
                  <a:srgbClr val="FF0000"/>
                </a:solidFill>
                <a:latin typeface="Trebuchet MS" pitchFamily="34" charset="0"/>
                <a:ea typeface="華康儷中黑" pitchFamily="49" charset="-120"/>
              </a:rPr>
              <a:t>REGION (UAM)</a:t>
            </a:r>
          </a:p>
          <a:p>
            <a:pPr algn="ctr" defTabSz="457200"/>
            <a:r>
              <a:rPr lang="zh-TW" altLang="en-US" dirty="0" smtClean="0">
                <a:solidFill>
                  <a:srgbClr val="FF0000"/>
                </a:solidFill>
                <a:latin typeface="Trebuchet MS" pitchFamily="34" charset="0"/>
                <a:ea typeface="華康儷中黑" pitchFamily="49" charset="-120"/>
              </a:rPr>
              <a:t>綜合</a:t>
            </a:r>
            <a:r>
              <a:rPr lang="en-US" altLang="zh-TW" dirty="0" smtClean="0">
                <a:solidFill>
                  <a:srgbClr val="FF0000"/>
                </a:solidFill>
                <a:latin typeface="Trebuchet MS" pitchFamily="34" charset="0"/>
                <a:ea typeface="華康儷中黑" pitchFamily="49" charset="-120"/>
              </a:rPr>
              <a:t>BV/IBV</a:t>
            </a:r>
            <a:r>
              <a:rPr lang="zh-TW" altLang="en-US" dirty="0" smtClean="0">
                <a:solidFill>
                  <a:srgbClr val="FF0000"/>
                </a:solidFill>
                <a:latin typeface="Trebuchet MS" pitchFamily="34" charset="0"/>
                <a:ea typeface="華康儷中黑" pitchFamily="49" charset="-120"/>
              </a:rPr>
              <a:t>庫</a:t>
            </a:r>
            <a:endParaRPr lang="en-US" dirty="0" smtClean="0">
              <a:solidFill>
                <a:srgbClr val="FF0000"/>
              </a:solidFill>
              <a:latin typeface="Trebuchet MS" pitchFamily="34" charset="0"/>
              <a:ea typeface="華康儷中黑" pitchFamily="49" charset="-120"/>
            </a:endParaRPr>
          </a:p>
          <a:p>
            <a:pPr algn="ctr" defTabSz="457200"/>
            <a:r>
              <a:rPr lang="en-US" sz="1600" dirty="0" smtClean="0">
                <a:solidFill>
                  <a:srgbClr val="FF0000"/>
                </a:solidFill>
                <a:latin typeface="Trebuchet MS" pitchFamily="34" charset="0"/>
                <a:ea typeface="華康儷中黑" pitchFamily="49" charset="-120"/>
              </a:rPr>
              <a:t>Unified </a:t>
            </a:r>
            <a:r>
              <a:rPr lang="en-US" sz="1600" dirty="0">
                <a:solidFill>
                  <a:srgbClr val="FF0000"/>
                </a:solidFill>
                <a:latin typeface="Trebuchet MS" pitchFamily="34" charset="0"/>
                <a:ea typeface="華康儷中黑" pitchFamily="49" charset="-120"/>
              </a:rPr>
              <a:t>BV/IBV Banks</a:t>
            </a:r>
          </a:p>
        </p:txBody>
      </p:sp>
      <p:sp>
        <p:nvSpPr>
          <p:cNvPr id="43" name="TextBox 42"/>
          <p:cNvSpPr txBox="1"/>
          <p:nvPr/>
        </p:nvSpPr>
        <p:spPr>
          <a:xfrm>
            <a:off x="6451600" y="1009650"/>
            <a:ext cx="2622550" cy="1138773"/>
          </a:xfrm>
          <a:prstGeom prst="rect">
            <a:avLst/>
          </a:prstGeom>
          <a:noFill/>
        </p:spPr>
        <p:txBody>
          <a:bodyPr wrap="square" rtlCol="0">
            <a:spAutoFit/>
          </a:bodyPr>
          <a:lstStyle/>
          <a:p>
            <a:pPr algn="ctr" defTabSz="457200"/>
            <a:r>
              <a:rPr lang="zh-TW" altLang="en-US" b="1" u="sng" dirty="0" smtClean="0">
                <a:solidFill>
                  <a:srgbClr val="FF0000"/>
                </a:solidFill>
                <a:latin typeface="Trebuchet MS" pitchFamily="34" charset="0"/>
                <a:ea typeface="華康儷中黑" pitchFamily="49" charset="-120"/>
              </a:rPr>
              <a:t>歐洲</a:t>
            </a:r>
            <a:r>
              <a:rPr lang="en-US" sz="1600" b="1" u="sng" dirty="0" smtClean="0">
                <a:solidFill>
                  <a:srgbClr val="FF0000"/>
                </a:solidFill>
                <a:latin typeface="Trebuchet MS" pitchFamily="34" charset="0"/>
                <a:ea typeface="華康儷中黑" pitchFamily="49" charset="-120"/>
              </a:rPr>
              <a:t>EUROPE </a:t>
            </a:r>
            <a:r>
              <a:rPr lang="en-US" sz="1600" b="1" u="sng" dirty="0">
                <a:solidFill>
                  <a:srgbClr val="FF0000"/>
                </a:solidFill>
                <a:latin typeface="Trebuchet MS" pitchFamily="34" charset="0"/>
                <a:ea typeface="華康儷中黑" pitchFamily="49" charset="-120"/>
              </a:rPr>
              <a:t>REGION (UEU)</a:t>
            </a:r>
          </a:p>
          <a:p>
            <a:pPr algn="ctr" defTabSz="457200"/>
            <a:r>
              <a:rPr lang="zh-TW" altLang="en-US" dirty="0" smtClean="0">
                <a:solidFill>
                  <a:srgbClr val="FF0000"/>
                </a:solidFill>
                <a:latin typeface="Trebuchet MS" pitchFamily="34" charset="0"/>
                <a:ea typeface="華康儷中黑" pitchFamily="49" charset="-120"/>
              </a:rPr>
              <a:t>綜合</a:t>
            </a:r>
            <a:r>
              <a:rPr lang="en-US" altLang="zh-TW" dirty="0" smtClean="0">
                <a:solidFill>
                  <a:srgbClr val="FF0000"/>
                </a:solidFill>
                <a:latin typeface="Trebuchet MS" pitchFamily="34" charset="0"/>
                <a:ea typeface="華康儷中黑" pitchFamily="49" charset="-120"/>
              </a:rPr>
              <a:t>BV/IBV</a:t>
            </a:r>
            <a:r>
              <a:rPr lang="zh-TW" altLang="en-US" dirty="0" smtClean="0">
                <a:solidFill>
                  <a:srgbClr val="FF0000"/>
                </a:solidFill>
                <a:latin typeface="Trebuchet MS" pitchFamily="34" charset="0"/>
                <a:ea typeface="華康儷中黑" pitchFamily="49" charset="-120"/>
              </a:rPr>
              <a:t>庫</a:t>
            </a:r>
            <a:endParaRPr lang="en-US" dirty="0" smtClean="0">
              <a:solidFill>
                <a:srgbClr val="FF0000"/>
              </a:solidFill>
              <a:latin typeface="Trebuchet MS" pitchFamily="34" charset="0"/>
              <a:ea typeface="華康儷中黑" pitchFamily="49" charset="-120"/>
            </a:endParaRPr>
          </a:p>
          <a:p>
            <a:pPr algn="ctr" defTabSz="457200"/>
            <a:r>
              <a:rPr lang="en-US" sz="1600" dirty="0" smtClean="0">
                <a:solidFill>
                  <a:srgbClr val="FF0000"/>
                </a:solidFill>
                <a:latin typeface="Trebuchet MS" pitchFamily="34" charset="0"/>
                <a:ea typeface="華康儷中黑" pitchFamily="49" charset="-120"/>
              </a:rPr>
              <a:t>Unified </a:t>
            </a:r>
            <a:r>
              <a:rPr lang="en-US" sz="1600" dirty="0">
                <a:solidFill>
                  <a:srgbClr val="FF0000"/>
                </a:solidFill>
                <a:latin typeface="Trebuchet MS" pitchFamily="34" charset="0"/>
                <a:ea typeface="華康儷中黑" pitchFamily="49" charset="-120"/>
              </a:rPr>
              <a:t>BV/IBV Banks</a:t>
            </a:r>
          </a:p>
        </p:txBody>
      </p:sp>
      <p:sp>
        <p:nvSpPr>
          <p:cNvPr id="45" name="TextBox 44"/>
          <p:cNvSpPr txBox="1"/>
          <p:nvPr/>
        </p:nvSpPr>
        <p:spPr>
          <a:xfrm>
            <a:off x="4203700" y="3815266"/>
            <a:ext cx="2146300" cy="523220"/>
          </a:xfrm>
          <a:prstGeom prst="rect">
            <a:avLst/>
          </a:prstGeom>
          <a:noFill/>
        </p:spPr>
        <p:txBody>
          <a:bodyPr wrap="square" rtlCol="0">
            <a:spAutoFit/>
          </a:bodyPr>
          <a:lstStyle/>
          <a:p>
            <a:pPr algn="ctr" defTabSz="457200"/>
            <a:r>
              <a:rPr lang="en-US" sz="1400" dirty="0">
                <a:solidFill>
                  <a:prstClr val="black"/>
                </a:solidFill>
                <a:latin typeface="Trebuchet MS" pitchFamily="34" charset="0"/>
                <a:ea typeface="華康儷中黑" pitchFamily="49" charset="-120"/>
              </a:rPr>
              <a:t>USA   CAN   MEX   SA   EMP</a:t>
            </a:r>
          </a:p>
        </p:txBody>
      </p:sp>
      <p:sp>
        <p:nvSpPr>
          <p:cNvPr id="46" name="TextBox 45"/>
          <p:cNvSpPr txBox="1"/>
          <p:nvPr/>
        </p:nvSpPr>
        <p:spPr>
          <a:xfrm>
            <a:off x="6654800" y="3815266"/>
            <a:ext cx="2146300" cy="307777"/>
          </a:xfrm>
          <a:prstGeom prst="rect">
            <a:avLst/>
          </a:prstGeom>
          <a:noFill/>
        </p:spPr>
        <p:txBody>
          <a:bodyPr wrap="square" rtlCol="0">
            <a:spAutoFit/>
          </a:bodyPr>
          <a:lstStyle/>
          <a:p>
            <a:pPr algn="ctr" defTabSz="457200"/>
            <a:r>
              <a:rPr lang="en-US" sz="1400" dirty="0">
                <a:solidFill>
                  <a:prstClr val="black"/>
                </a:solidFill>
                <a:latin typeface="Trebuchet MS" pitchFamily="34" charset="0"/>
                <a:ea typeface="華康儷中黑" pitchFamily="49" charset="-120"/>
              </a:rPr>
              <a:t>GBR   SPN   OTHER</a:t>
            </a:r>
          </a:p>
        </p:txBody>
      </p:sp>
      <p:cxnSp>
        <p:nvCxnSpPr>
          <p:cNvPr id="52" name="Straight Connector 51"/>
          <p:cNvCxnSpPr/>
          <p:nvPr/>
        </p:nvCxnSpPr>
        <p:spPr>
          <a:xfrm>
            <a:off x="4514850" y="3630033"/>
            <a:ext cx="1627162" cy="0"/>
          </a:xfrm>
          <a:prstGeom prst="line">
            <a:avLst/>
          </a:prstGeom>
          <a:ln>
            <a:solidFill>
              <a:srgbClr val="EC0006"/>
            </a:solidFill>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a:off x="4514850" y="3630033"/>
            <a:ext cx="0" cy="267783"/>
          </a:xfrm>
          <a:prstGeom prst="straightConnector1">
            <a:avLst/>
          </a:prstGeom>
          <a:ln>
            <a:solidFill>
              <a:srgbClr val="EC0006"/>
            </a:solidFill>
            <a:tailEnd type="arrow"/>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a:off x="4903762" y="3630033"/>
            <a:ext cx="0" cy="267783"/>
          </a:xfrm>
          <a:prstGeom prst="straightConnector1">
            <a:avLst/>
          </a:prstGeom>
          <a:ln>
            <a:solidFill>
              <a:srgbClr val="EC0006"/>
            </a:solidFill>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a:off x="5284762" y="3630033"/>
            <a:ext cx="0" cy="267783"/>
          </a:xfrm>
          <a:prstGeom prst="straightConnector1">
            <a:avLst/>
          </a:prstGeom>
          <a:ln>
            <a:solidFill>
              <a:srgbClr val="EC0006"/>
            </a:solidFill>
            <a:tailEnd type="arrow"/>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a:off x="5792762" y="3630033"/>
            <a:ext cx="0" cy="267783"/>
          </a:xfrm>
          <a:prstGeom prst="straightConnector1">
            <a:avLst/>
          </a:prstGeom>
          <a:ln>
            <a:solidFill>
              <a:srgbClr val="EC0006"/>
            </a:solidFill>
            <a:tailEnd type="arrow"/>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a:off x="6122962" y="3630033"/>
            <a:ext cx="0" cy="267783"/>
          </a:xfrm>
          <a:prstGeom prst="straightConnector1">
            <a:avLst/>
          </a:prstGeom>
          <a:ln>
            <a:solidFill>
              <a:srgbClr val="EC0006"/>
            </a:solidFill>
            <a:tailEnd type="arrow"/>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7221512" y="3630033"/>
            <a:ext cx="927100" cy="0"/>
          </a:xfrm>
          <a:prstGeom prst="line">
            <a:avLst/>
          </a:prstGeom>
          <a:ln>
            <a:solidFill>
              <a:srgbClr val="EC0006"/>
            </a:solidFill>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a:off x="7221512" y="3630033"/>
            <a:ext cx="0" cy="267783"/>
          </a:xfrm>
          <a:prstGeom prst="straightConnector1">
            <a:avLst/>
          </a:prstGeom>
          <a:ln>
            <a:solidFill>
              <a:srgbClr val="EC0006"/>
            </a:solidFill>
            <a:tailEnd type="arrow"/>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p:nvPr/>
        </p:nvCxnSpPr>
        <p:spPr>
          <a:xfrm>
            <a:off x="7742212" y="3630033"/>
            <a:ext cx="0" cy="267783"/>
          </a:xfrm>
          <a:prstGeom prst="straightConnector1">
            <a:avLst/>
          </a:prstGeom>
          <a:ln>
            <a:solidFill>
              <a:srgbClr val="EC0006"/>
            </a:solidFill>
            <a:tailEnd type="arrow"/>
          </a:ln>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p:nvPr/>
        </p:nvCxnSpPr>
        <p:spPr>
          <a:xfrm>
            <a:off x="8148612" y="3630033"/>
            <a:ext cx="0" cy="267783"/>
          </a:xfrm>
          <a:prstGeom prst="straightConnector1">
            <a:avLst/>
          </a:prstGeom>
          <a:ln>
            <a:solidFill>
              <a:srgbClr val="EC0006"/>
            </a:solidFill>
            <a:tailEnd type="arrow"/>
          </a:ln>
        </p:spPr>
        <p:style>
          <a:lnRef idx="2">
            <a:schemeClr val="accent1"/>
          </a:lnRef>
          <a:fillRef idx="0">
            <a:schemeClr val="accent1"/>
          </a:fillRef>
          <a:effectRef idx="1">
            <a:schemeClr val="accent1"/>
          </a:effectRef>
          <a:fontRef idx="minor">
            <a:schemeClr val="tx1"/>
          </a:fontRef>
        </p:style>
      </p:cxnSp>
      <p:grpSp>
        <p:nvGrpSpPr>
          <p:cNvPr id="18" name="Group 17"/>
          <p:cNvGrpSpPr/>
          <p:nvPr/>
        </p:nvGrpSpPr>
        <p:grpSpPr>
          <a:xfrm>
            <a:off x="1593850" y="4267200"/>
            <a:ext cx="2441575" cy="754053"/>
            <a:chOff x="1593850" y="4660699"/>
            <a:chExt cx="2441575" cy="754053"/>
          </a:xfrm>
        </p:grpSpPr>
        <p:sp>
          <p:nvSpPr>
            <p:cNvPr id="17" name="Rectangle 16"/>
            <p:cNvSpPr/>
            <p:nvPr/>
          </p:nvSpPr>
          <p:spPr>
            <a:xfrm>
              <a:off x="1651000" y="4673600"/>
              <a:ext cx="2330450" cy="710922"/>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Trebuchet MS" pitchFamily="34" charset="0"/>
                <a:ea typeface="華康儷中黑" pitchFamily="49" charset="-120"/>
              </a:endParaRPr>
            </a:p>
          </p:txBody>
        </p:sp>
        <p:sp>
          <p:nvSpPr>
            <p:cNvPr id="15" name="TextBox 14"/>
            <p:cNvSpPr txBox="1"/>
            <p:nvPr/>
          </p:nvSpPr>
          <p:spPr>
            <a:xfrm>
              <a:off x="1593850" y="4660699"/>
              <a:ext cx="2441575" cy="754053"/>
            </a:xfrm>
            <a:prstGeom prst="rect">
              <a:avLst/>
            </a:prstGeom>
            <a:noFill/>
          </p:spPr>
          <p:txBody>
            <a:bodyPr wrap="square" rtlCol="0">
              <a:spAutoFit/>
            </a:bodyPr>
            <a:lstStyle/>
            <a:p>
              <a:pPr algn="ctr" defTabSz="457200"/>
              <a:r>
                <a:rPr lang="zh-TW" altLang="en-US" sz="1200" u="sng" dirty="0" smtClean="0">
                  <a:solidFill>
                    <a:prstClr val="white"/>
                  </a:solidFill>
                  <a:latin typeface="Trebuchet MS" pitchFamily="34" charset="0"/>
                  <a:ea typeface="華康儷中黑" pitchFamily="49" charset="-120"/>
                </a:rPr>
                <a:t>所有國家</a:t>
              </a:r>
              <a:r>
                <a:rPr lang="en-US" sz="1200" u="sng" dirty="0" smtClean="0">
                  <a:solidFill>
                    <a:prstClr val="white"/>
                  </a:solidFill>
                  <a:latin typeface="Trebuchet MS" pitchFamily="34" charset="0"/>
                  <a:ea typeface="華康儷中黑" pitchFamily="49" charset="-120"/>
                </a:rPr>
                <a:t> – 1</a:t>
              </a:r>
              <a:r>
                <a:rPr lang="zh-TW" altLang="en-US" sz="1200" u="sng" dirty="0" smtClean="0">
                  <a:solidFill>
                    <a:prstClr val="white"/>
                  </a:solidFill>
                  <a:latin typeface="Trebuchet MS" pitchFamily="34" charset="0"/>
                  <a:ea typeface="華康儷中黑" pitchFamily="49" charset="-120"/>
                </a:rPr>
                <a:t>個</a:t>
              </a:r>
              <a:r>
                <a:rPr lang="en-US" sz="1200" u="sng" dirty="0" smtClean="0">
                  <a:solidFill>
                    <a:prstClr val="white"/>
                  </a:solidFill>
                  <a:latin typeface="Trebuchet MS" pitchFamily="34" charset="0"/>
                  <a:ea typeface="華康儷中黑" pitchFamily="49" charset="-120"/>
                </a:rPr>
                <a:t>MPCP</a:t>
              </a:r>
            </a:p>
            <a:p>
              <a:pPr algn="ctr" defTabSz="457200"/>
              <a:r>
                <a:rPr lang="zh-TW" altLang="en-US" sz="1100" dirty="0" smtClean="0">
                  <a:solidFill>
                    <a:prstClr val="white"/>
                  </a:solidFill>
                  <a:latin typeface="Trebuchet MS" pitchFamily="34" charset="0"/>
                  <a:ea typeface="華康儷中黑" pitchFamily="49" charset="-120"/>
                </a:rPr>
                <a:t>於一個</a:t>
              </a:r>
              <a:r>
                <a:rPr lang="en-US" altLang="zh-TW" sz="1100" dirty="0" smtClean="0">
                  <a:solidFill>
                    <a:prstClr val="white"/>
                  </a:solidFill>
                  <a:latin typeface="Trebuchet MS" pitchFamily="34" charset="0"/>
                  <a:ea typeface="華康儷中黑" pitchFamily="49" charset="-120"/>
                </a:rPr>
                <a:t>BV/IBV</a:t>
              </a:r>
              <a:r>
                <a:rPr lang="zh-TW" altLang="en-US" sz="1100" dirty="0" smtClean="0">
                  <a:solidFill>
                    <a:prstClr val="white"/>
                  </a:solidFill>
                  <a:latin typeface="Trebuchet MS" pitchFamily="34" charset="0"/>
                  <a:ea typeface="華康儷中黑" pitchFamily="49" charset="-120"/>
                </a:rPr>
                <a:t>庫綜合累積</a:t>
              </a:r>
              <a:endParaRPr lang="en-US" sz="1100" b="1" u="sng" dirty="0" smtClean="0">
                <a:solidFill>
                  <a:prstClr val="white"/>
                </a:solidFill>
                <a:latin typeface="Trebuchet MS" pitchFamily="34" charset="0"/>
                <a:ea typeface="華康儷中黑" pitchFamily="49" charset="-120"/>
              </a:endParaRPr>
            </a:p>
            <a:p>
              <a:pPr algn="ctr" defTabSz="457200"/>
              <a:r>
                <a:rPr lang="en-US" sz="1100" b="1" u="sng" dirty="0" smtClean="0">
                  <a:solidFill>
                    <a:prstClr val="white"/>
                  </a:solidFill>
                  <a:latin typeface="Trebuchet MS" pitchFamily="34" charset="0"/>
                  <a:ea typeface="華康儷中黑" pitchFamily="49" charset="-120"/>
                </a:rPr>
                <a:t>All </a:t>
              </a:r>
              <a:r>
                <a:rPr lang="en-US" sz="1100" b="1" u="sng" dirty="0">
                  <a:solidFill>
                    <a:prstClr val="white"/>
                  </a:solidFill>
                  <a:latin typeface="Trebuchet MS" pitchFamily="34" charset="0"/>
                  <a:ea typeface="華康儷中黑" pitchFamily="49" charset="-120"/>
                </a:rPr>
                <a:t>Countries – One MPCP</a:t>
              </a:r>
            </a:p>
            <a:p>
              <a:pPr algn="ctr" defTabSz="457200"/>
              <a:r>
                <a:rPr lang="en-US" sz="900" dirty="0">
                  <a:solidFill>
                    <a:prstClr val="white"/>
                  </a:solidFill>
                  <a:latin typeface="Trebuchet MS" pitchFamily="34" charset="0"/>
                  <a:ea typeface="華康儷中黑" pitchFamily="49" charset="-120"/>
                </a:rPr>
                <a:t>Combines &amp; Accrues BV/IBV into one bank</a:t>
              </a:r>
            </a:p>
          </p:txBody>
        </p:sp>
      </p:grpSp>
      <p:sp>
        <p:nvSpPr>
          <p:cNvPr id="19" name="TextBox 18"/>
          <p:cNvSpPr txBox="1"/>
          <p:nvPr/>
        </p:nvSpPr>
        <p:spPr>
          <a:xfrm>
            <a:off x="1620837" y="4991100"/>
            <a:ext cx="2384425" cy="1455783"/>
          </a:xfrm>
          <a:prstGeom prst="rect">
            <a:avLst/>
          </a:prstGeom>
          <a:noFill/>
        </p:spPr>
        <p:txBody>
          <a:bodyPr wrap="square" rtlCol="0">
            <a:spAutoFit/>
          </a:bodyPr>
          <a:lstStyle/>
          <a:p>
            <a:pPr marL="114300" indent="-114300" defTabSz="457200">
              <a:lnSpc>
                <a:spcPct val="90000"/>
              </a:lnSpc>
              <a:buClr>
                <a:srgbClr val="EC0006"/>
              </a:buClr>
              <a:buFont typeface="Arial"/>
              <a:buChar char="•"/>
            </a:pPr>
            <a:r>
              <a:rPr lang="zh-TW" altLang="en-US" sz="900" dirty="0" smtClean="0">
                <a:solidFill>
                  <a:srgbClr val="FF0000"/>
                </a:solidFill>
                <a:latin typeface="Trebuchet MS" pitchFamily="34" charset="0"/>
                <a:ea typeface="華康儷中黑" pitchFamily="49" charset="-120"/>
              </a:rPr>
              <a:t>轉介網絡</a:t>
            </a:r>
            <a:endParaRPr lang="en-US" sz="900" dirty="0" smtClean="0">
              <a:solidFill>
                <a:srgbClr val="FF0000"/>
              </a:solidFill>
              <a:latin typeface="Trebuchet MS" pitchFamily="34" charset="0"/>
              <a:ea typeface="華康儷中黑" pitchFamily="49" charset="-120"/>
            </a:endParaRPr>
          </a:p>
          <a:p>
            <a:pPr marL="114300" indent="-114300" defTabSz="457200">
              <a:lnSpc>
                <a:spcPct val="90000"/>
              </a:lnSpc>
              <a:buClr>
                <a:srgbClr val="EC0006"/>
              </a:buClr>
              <a:buFont typeface="Arial"/>
              <a:buChar char="•"/>
            </a:pPr>
            <a:r>
              <a:rPr lang="zh-TW" altLang="en-US" sz="900" dirty="0" smtClean="0">
                <a:solidFill>
                  <a:srgbClr val="FF0000"/>
                </a:solidFill>
                <a:latin typeface="Trebuchet MS" pitchFamily="34" charset="0"/>
                <a:ea typeface="華康儷中黑" pitchFamily="49" charset="-120"/>
              </a:rPr>
              <a:t>借力組織</a:t>
            </a:r>
            <a:endParaRPr lang="en-US" sz="900" dirty="0" smtClean="0">
              <a:solidFill>
                <a:srgbClr val="FF0000"/>
              </a:solidFill>
              <a:latin typeface="Trebuchet MS" pitchFamily="34" charset="0"/>
              <a:ea typeface="華康儷中黑" pitchFamily="49" charset="-120"/>
            </a:endParaRPr>
          </a:p>
          <a:p>
            <a:pPr marL="114300" indent="-114300" defTabSz="457200">
              <a:lnSpc>
                <a:spcPct val="90000"/>
              </a:lnSpc>
              <a:buClr>
                <a:srgbClr val="EC0006"/>
              </a:buClr>
              <a:buFont typeface="Arial"/>
              <a:buChar char="•"/>
            </a:pPr>
            <a:r>
              <a:rPr lang="zh-TW" altLang="en-US" sz="900" dirty="0" smtClean="0">
                <a:solidFill>
                  <a:srgbClr val="FF0000"/>
                </a:solidFill>
                <a:latin typeface="Trebuchet MS" pitchFamily="34" charset="0"/>
                <a:ea typeface="華康儷中黑" pitchFamily="49" charset="-120"/>
              </a:rPr>
              <a:t>轉介技巧</a:t>
            </a:r>
            <a:endParaRPr lang="en-US" sz="900" dirty="0" smtClean="0">
              <a:solidFill>
                <a:srgbClr val="FF0000"/>
              </a:solidFill>
              <a:latin typeface="Trebuchet MS" pitchFamily="34" charset="0"/>
              <a:ea typeface="華康儷中黑" pitchFamily="49" charset="-120"/>
            </a:endParaRPr>
          </a:p>
          <a:p>
            <a:pPr marL="114300" indent="-114300" defTabSz="457200">
              <a:lnSpc>
                <a:spcPct val="90000"/>
              </a:lnSpc>
              <a:buClr>
                <a:srgbClr val="EC0006"/>
              </a:buClr>
              <a:buFont typeface="Arial"/>
              <a:buChar char="•"/>
            </a:pPr>
            <a:r>
              <a:rPr lang="zh-TW" altLang="en-US" sz="900" dirty="0" smtClean="0">
                <a:solidFill>
                  <a:srgbClr val="FF0000"/>
                </a:solidFill>
                <a:latin typeface="Trebuchet MS" pitchFamily="34" charset="0"/>
                <a:ea typeface="華康儷中黑" pitchFamily="49" charset="-120"/>
              </a:rPr>
              <a:t>建立團隊</a:t>
            </a:r>
            <a:endParaRPr lang="en-US" sz="900" dirty="0" smtClean="0">
              <a:solidFill>
                <a:srgbClr val="FF0000"/>
              </a:solidFill>
              <a:latin typeface="Trebuchet MS" pitchFamily="34" charset="0"/>
              <a:ea typeface="華康儷中黑" pitchFamily="49" charset="-120"/>
            </a:endParaRPr>
          </a:p>
          <a:p>
            <a:pPr marL="114300" indent="-114300" defTabSz="457200">
              <a:lnSpc>
                <a:spcPct val="90000"/>
              </a:lnSpc>
              <a:buClr>
                <a:srgbClr val="EC0006"/>
              </a:buClr>
              <a:buFont typeface="Arial"/>
              <a:buChar char="•"/>
            </a:pPr>
            <a:r>
              <a:rPr lang="zh-TW" altLang="en-US" sz="900" dirty="0" smtClean="0">
                <a:solidFill>
                  <a:srgbClr val="FF0000"/>
                </a:solidFill>
                <a:latin typeface="Trebuchet MS" pitchFamily="34" charset="0"/>
                <a:ea typeface="華康儷中黑" pitchFamily="49" charset="-120"/>
              </a:rPr>
              <a:t>利用</a:t>
            </a:r>
            <a:r>
              <a:rPr lang="en-US" sz="900" dirty="0" smtClean="0">
                <a:solidFill>
                  <a:srgbClr val="FF0000"/>
                </a:solidFill>
                <a:latin typeface="Trebuchet MS" pitchFamily="34" charset="0"/>
                <a:ea typeface="華康儷中黑" pitchFamily="49" charset="-120"/>
              </a:rPr>
              <a:t>MeetOn.com</a:t>
            </a:r>
            <a:r>
              <a:rPr lang="zh-TW" altLang="en-US" sz="900" dirty="0" smtClean="0">
                <a:solidFill>
                  <a:srgbClr val="FF0000"/>
                </a:solidFill>
                <a:latin typeface="Trebuchet MS" pitchFamily="34" charset="0"/>
                <a:ea typeface="華康儷中黑" pitchFamily="49" charset="-120"/>
              </a:rPr>
              <a:t>與</a:t>
            </a:r>
            <a:r>
              <a:rPr lang="en-US" sz="900" dirty="0" smtClean="0">
                <a:solidFill>
                  <a:srgbClr val="FF0000"/>
                </a:solidFill>
                <a:latin typeface="Trebuchet MS" pitchFamily="34" charset="0"/>
                <a:ea typeface="華康儷中黑" pitchFamily="49" charset="-120"/>
              </a:rPr>
              <a:t>NMTSS</a:t>
            </a:r>
          </a:p>
          <a:p>
            <a:pPr marL="114300" indent="-114300" defTabSz="457200">
              <a:lnSpc>
                <a:spcPct val="90000"/>
              </a:lnSpc>
              <a:buClr>
                <a:srgbClr val="EC0006"/>
              </a:buClr>
              <a:buFont typeface="Arial"/>
              <a:buChar char="•"/>
            </a:pPr>
            <a:r>
              <a:rPr lang="en-US" sz="900" dirty="0" smtClean="0">
                <a:solidFill>
                  <a:srgbClr val="FF0000"/>
                </a:solidFill>
                <a:latin typeface="Trebuchet MS" pitchFamily="34" charset="0"/>
                <a:ea typeface="華康儷中黑" pitchFamily="49" charset="-120"/>
              </a:rPr>
              <a:t>Zipper – </a:t>
            </a:r>
            <a:r>
              <a:rPr lang="zh-TW" altLang="en-US" sz="900" dirty="0" smtClean="0">
                <a:solidFill>
                  <a:srgbClr val="FF0000"/>
                </a:solidFill>
                <a:latin typeface="Trebuchet MS" pitchFamily="34" charset="0"/>
                <a:ea typeface="華康儷中黑" pitchFamily="49" charset="-120"/>
              </a:rPr>
              <a:t>反向跨區建立</a:t>
            </a:r>
            <a:endParaRPr lang="en-US" sz="900" dirty="0" smtClean="0">
              <a:solidFill>
                <a:srgbClr val="FF0000"/>
              </a:solidFill>
              <a:latin typeface="Trebuchet MS" pitchFamily="34" charset="0"/>
              <a:ea typeface="華康儷中黑" pitchFamily="49" charset="-120"/>
            </a:endParaRPr>
          </a:p>
          <a:p>
            <a:pPr marL="114300" indent="-114300" defTabSz="457200">
              <a:lnSpc>
                <a:spcPts val="800"/>
              </a:lnSpc>
              <a:buClr>
                <a:srgbClr val="EC0006"/>
              </a:buClr>
              <a:buFont typeface="Arial"/>
              <a:buChar char="•"/>
            </a:pPr>
            <a:r>
              <a:rPr lang="en-US" sz="800" dirty="0" smtClean="0">
                <a:solidFill>
                  <a:srgbClr val="FF0000"/>
                </a:solidFill>
                <a:latin typeface="Trebuchet MS" pitchFamily="34" charset="0"/>
                <a:ea typeface="華康儷中黑" pitchFamily="49" charset="-120"/>
              </a:rPr>
              <a:t>Network </a:t>
            </a:r>
            <a:r>
              <a:rPr lang="en-US" sz="800" dirty="0">
                <a:solidFill>
                  <a:srgbClr val="FF0000"/>
                </a:solidFill>
                <a:latin typeface="Trebuchet MS" pitchFamily="34" charset="0"/>
                <a:ea typeface="華康儷中黑" pitchFamily="49" charset="-120"/>
              </a:rPr>
              <a:t>for Referrals</a:t>
            </a:r>
          </a:p>
          <a:p>
            <a:pPr marL="114300" indent="-114300" defTabSz="457200">
              <a:lnSpc>
                <a:spcPts val="800"/>
              </a:lnSpc>
              <a:buClr>
                <a:srgbClr val="EC0006"/>
              </a:buClr>
              <a:buFont typeface="Arial"/>
              <a:buChar char="•"/>
            </a:pPr>
            <a:r>
              <a:rPr lang="en-US" sz="800" dirty="0">
                <a:solidFill>
                  <a:srgbClr val="FF0000"/>
                </a:solidFill>
                <a:latin typeface="Trebuchet MS" pitchFamily="34" charset="0"/>
                <a:ea typeface="華康儷中黑" pitchFamily="49" charset="-120"/>
              </a:rPr>
              <a:t>Leverage your Organization</a:t>
            </a:r>
          </a:p>
          <a:p>
            <a:pPr marL="114300" indent="-114300" defTabSz="457200">
              <a:lnSpc>
                <a:spcPts val="800"/>
              </a:lnSpc>
              <a:buClr>
                <a:srgbClr val="EC0006"/>
              </a:buClr>
              <a:buFont typeface="Arial"/>
              <a:buChar char="•"/>
            </a:pPr>
            <a:r>
              <a:rPr lang="en-US" sz="800" dirty="0">
                <a:solidFill>
                  <a:srgbClr val="FF0000"/>
                </a:solidFill>
                <a:latin typeface="Trebuchet MS" pitchFamily="34" charset="0"/>
                <a:ea typeface="華康儷中黑" pitchFamily="49" charset="-120"/>
              </a:rPr>
              <a:t>Referral Technique</a:t>
            </a:r>
          </a:p>
          <a:p>
            <a:pPr marL="114300" indent="-114300" defTabSz="457200">
              <a:lnSpc>
                <a:spcPts val="800"/>
              </a:lnSpc>
              <a:buClr>
                <a:srgbClr val="EC0006"/>
              </a:buClr>
              <a:buFont typeface="Arial"/>
              <a:buChar char="•"/>
            </a:pPr>
            <a:r>
              <a:rPr lang="en-US" sz="800" dirty="0">
                <a:solidFill>
                  <a:srgbClr val="FF0000"/>
                </a:solidFill>
                <a:latin typeface="Trebuchet MS" pitchFamily="34" charset="0"/>
                <a:ea typeface="華康儷中黑" pitchFamily="49" charset="-120"/>
              </a:rPr>
              <a:t>Create Teams</a:t>
            </a:r>
          </a:p>
          <a:p>
            <a:pPr marL="114300" indent="-114300" defTabSz="457200">
              <a:lnSpc>
                <a:spcPts val="800"/>
              </a:lnSpc>
              <a:buClr>
                <a:srgbClr val="EC0006"/>
              </a:buClr>
              <a:buFont typeface="Arial"/>
              <a:buChar char="•"/>
            </a:pPr>
            <a:r>
              <a:rPr lang="en-US" sz="800" dirty="0">
                <a:solidFill>
                  <a:srgbClr val="FF0000"/>
                </a:solidFill>
                <a:latin typeface="Trebuchet MS" pitchFamily="34" charset="0"/>
                <a:ea typeface="華康儷中黑" pitchFamily="49" charset="-120"/>
              </a:rPr>
              <a:t>Use MeetOn.com &amp; NMTSS</a:t>
            </a:r>
          </a:p>
          <a:p>
            <a:pPr marL="114300" indent="-114300" defTabSz="457200">
              <a:lnSpc>
                <a:spcPts val="800"/>
              </a:lnSpc>
              <a:buClr>
                <a:srgbClr val="EC0006"/>
              </a:buClr>
              <a:buFont typeface="Arial"/>
              <a:buChar char="•"/>
            </a:pPr>
            <a:r>
              <a:rPr lang="en-US" sz="800" dirty="0">
                <a:solidFill>
                  <a:srgbClr val="FF0000"/>
                </a:solidFill>
                <a:latin typeface="Trebuchet MS" pitchFamily="34" charset="0"/>
                <a:ea typeface="華康儷中黑" pitchFamily="49" charset="-120"/>
              </a:rPr>
              <a:t>Zipper – Reverse Cross Pollination</a:t>
            </a:r>
          </a:p>
        </p:txBody>
      </p:sp>
      <p:sp>
        <p:nvSpPr>
          <p:cNvPr id="23" name="Rectangle 22"/>
          <p:cNvSpPr/>
          <p:nvPr/>
        </p:nvSpPr>
        <p:spPr>
          <a:xfrm>
            <a:off x="1651000" y="4991100"/>
            <a:ext cx="2330450" cy="1409700"/>
          </a:xfrm>
          <a:prstGeom prst="rect">
            <a:avLst/>
          </a:prstGeom>
          <a:noFill/>
          <a:ln>
            <a:solidFill>
              <a:srgbClr val="EC000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Trebuchet MS" pitchFamily="34" charset="0"/>
              <a:ea typeface="華康儷中黑" pitchFamily="49" charset="-120"/>
            </a:endParaRPr>
          </a:p>
        </p:txBody>
      </p:sp>
      <p:grpSp>
        <p:nvGrpSpPr>
          <p:cNvPr id="36" name="Group 35"/>
          <p:cNvGrpSpPr/>
          <p:nvPr/>
        </p:nvGrpSpPr>
        <p:grpSpPr>
          <a:xfrm>
            <a:off x="2819400" y="6426200"/>
            <a:ext cx="4922812" cy="190500"/>
            <a:chOff x="2819400" y="6451600"/>
            <a:chExt cx="4922812" cy="267783"/>
          </a:xfrm>
        </p:grpSpPr>
        <p:cxnSp>
          <p:nvCxnSpPr>
            <p:cNvPr id="89" name="Straight Arrow Connector 88"/>
            <p:cNvCxnSpPr/>
            <p:nvPr/>
          </p:nvCxnSpPr>
          <p:spPr>
            <a:xfrm>
              <a:off x="2819400" y="6451600"/>
              <a:ext cx="0" cy="267783"/>
            </a:xfrm>
            <a:prstGeom prst="straightConnector1">
              <a:avLst/>
            </a:prstGeom>
            <a:ln>
              <a:solidFill>
                <a:srgbClr val="EC0006"/>
              </a:solidFill>
              <a:tailEnd type="arrow"/>
            </a:ln>
          </p:spPr>
          <p:style>
            <a:lnRef idx="2">
              <a:schemeClr val="accent1"/>
            </a:lnRef>
            <a:fillRef idx="0">
              <a:schemeClr val="accent1"/>
            </a:fillRef>
            <a:effectRef idx="1">
              <a:schemeClr val="accent1"/>
            </a:effectRef>
            <a:fontRef idx="minor">
              <a:schemeClr val="tx1"/>
            </a:fontRef>
          </p:style>
        </p:cxnSp>
        <p:cxnSp>
          <p:nvCxnSpPr>
            <p:cNvPr id="90" name="Straight Arrow Connector 89"/>
            <p:cNvCxnSpPr/>
            <p:nvPr/>
          </p:nvCxnSpPr>
          <p:spPr>
            <a:xfrm>
              <a:off x="5284762" y="6451600"/>
              <a:ext cx="0" cy="267783"/>
            </a:xfrm>
            <a:prstGeom prst="straightConnector1">
              <a:avLst/>
            </a:prstGeom>
            <a:ln>
              <a:solidFill>
                <a:srgbClr val="EC0006"/>
              </a:solidFill>
              <a:tailEnd type="arrow"/>
            </a:ln>
          </p:spPr>
          <p:style>
            <a:lnRef idx="2">
              <a:schemeClr val="accent1"/>
            </a:lnRef>
            <a:fillRef idx="0">
              <a:schemeClr val="accent1"/>
            </a:fillRef>
            <a:effectRef idx="1">
              <a:schemeClr val="accent1"/>
            </a:effectRef>
            <a:fontRef idx="minor">
              <a:schemeClr val="tx1"/>
            </a:fontRef>
          </p:style>
        </p:cxnSp>
        <p:cxnSp>
          <p:nvCxnSpPr>
            <p:cNvPr id="91" name="Straight Arrow Connector 90"/>
            <p:cNvCxnSpPr/>
            <p:nvPr/>
          </p:nvCxnSpPr>
          <p:spPr>
            <a:xfrm>
              <a:off x="7742212" y="6451600"/>
              <a:ext cx="0" cy="267783"/>
            </a:xfrm>
            <a:prstGeom prst="straightConnector1">
              <a:avLst/>
            </a:prstGeom>
            <a:ln>
              <a:solidFill>
                <a:srgbClr val="EC0006"/>
              </a:solidFill>
              <a:tailEnd type="arrow"/>
            </a:ln>
          </p:spPr>
          <p:style>
            <a:lnRef idx="2">
              <a:schemeClr val="accent1"/>
            </a:lnRef>
            <a:fillRef idx="0">
              <a:schemeClr val="accent1"/>
            </a:fillRef>
            <a:effectRef idx="1">
              <a:schemeClr val="accent1"/>
            </a:effectRef>
            <a:fontRef idx="minor">
              <a:schemeClr val="tx1"/>
            </a:fontRef>
          </p:style>
        </p:cxnSp>
      </p:grpSp>
      <p:sp>
        <p:nvSpPr>
          <p:cNvPr id="92" name="TextBox 91"/>
          <p:cNvSpPr txBox="1"/>
          <p:nvPr/>
        </p:nvSpPr>
        <p:spPr>
          <a:xfrm>
            <a:off x="1746250" y="6550354"/>
            <a:ext cx="2146300" cy="369332"/>
          </a:xfrm>
          <a:prstGeom prst="rect">
            <a:avLst/>
          </a:prstGeom>
          <a:noFill/>
        </p:spPr>
        <p:txBody>
          <a:bodyPr wrap="square" rtlCol="0">
            <a:spAutoFit/>
          </a:bodyPr>
          <a:lstStyle/>
          <a:p>
            <a:pPr algn="ctr" defTabSz="457200"/>
            <a:r>
              <a:rPr lang="en-US" b="1" dirty="0">
                <a:solidFill>
                  <a:srgbClr val="008000"/>
                </a:solidFill>
                <a:latin typeface="Trebuchet MS" pitchFamily="34" charset="0"/>
                <a:ea typeface="華康儷中黑" pitchFamily="49" charset="-120"/>
              </a:rPr>
              <a:t>BV/IBV= $</a:t>
            </a:r>
          </a:p>
        </p:txBody>
      </p:sp>
      <p:sp>
        <p:nvSpPr>
          <p:cNvPr id="93" name="TextBox 92"/>
          <p:cNvSpPr txBox="1"/>
          <p:nvPr/>
        </p:nvSpPr>
        <p:spPr>
          <a:xfrm>
            <a:off x="4203700" y="6550354"/>
            <a:ext cx="2146300" cy="369332"/>
          </a:xfrm>
          <a:prstGeom prst="rect">
            <a:avLst/>
          </a:prstGeom>
          <a:noFill/>
        </p:spPr>
        <p:txBody>
          <a:bodyPr wrap="square" rtlCol="0">
            <a:spAutoFit/>
          </a:bodyPr>
          <a:lstStyle/>
          <a:p>
            <a:pPr algn="ctr" defTabSz="457200"/>
            <a:r>
              <a:rPr lang="en-US" b="1" dirty="0">
                <a:solidFill>
                  <a:srgbClr val="008000"/>
                </a:solidFill>
                <a:latin typeface="Trebuchet MS" pitchFamily="34" charset="0"/>
                <a:ea typeface="華康儷中黑" pitchFamily="49" charset="-120"/>
              </a:rPr>
              <a:t>BV/IBV= $</a:t>
            </a:r>
          </a:p>
        </p:txBody>
      </p:sp>
      <p:sp>
        <p:nvSpPr>
          <p:cNvPr id="95" name="TextBox 94"/>
          <p:cNvSpPr txBox="1"/>
          <p:nvPr/>
        </p:nvSpPr>
        <p:spPr>
          <a:xfrm>
            <a:off x="6654800" y="6550354"/>
            <a:ext cx="2146300" cy="369332"/>
          </a:xfrm>
          <a:prstGeom prst="rect">
            <a:avLst/>
          </a:prstGeom>
          <a:noFill/>
        </p:spPr>
        <p:txBody>
          <a:bodyPr wrap="square" rtlCol="0">
            <a:spAutoFit/>
          </a:bodyPr>
          <a:lstStyle/>
          <a:p>
            <a:pPr algn="ctr" defTabSz="457200"/>
            <a:r>
              <a:rPr lang="en-US" b="1" dirty="0">
                <a:solidFill>
                  <a:srgbClr val="008000"/>
                </a:solidFill>
                <a:latin typeface="Trebuchet MS" pitchFamily="34" charset="0"/>
                <a:ea typeface="華康儷中黑" pitchFamily="49" charset="-120"/>
              </a:rPr>
              <a:t>BV/IBV= $</a:t>
            </a:r>
          </a:p>
        </p:txBody>
      </p:sp>
      <p:grpSp>
        <p:nvGrpSpPr>
          <p:cNvPr id="66" name="Group 65"/>
          <p:cNvGrpSpPr/>
          <p:nvPr/>
        </p:nvGrpSpPr>
        <p:grpSpPr>
          <a:xfrm>
            <a:off x="292100" y="1893384"/>
            <a:ext cx="1066800" cy="1066800"/>
            <a:chOff x="228600" y="1550484"/>
            <a:chExt cx="1066800" cy="1066800"/>
          </a:xfrm>
        </p:grpSpPr>
        <p:sp>
          <p:nvSpPr>
            <p:cNvPr id="64" name="Oval 63"/>
            <p:cNvSpPr/>
            <p:nvPr/>
          </p:nvSpPr>
          <p:spPr>
            <a:xfrm>
              <a:off x="228600" y="1550484"/>
              <a:ext cx="1066800" cy="1066800"/>
            </a:xfrm>
            <a:prstGeom prst="ellipse">
              <a:avLst/>
            </a:prstGeom>
            <a:gradFill>
              <a:gsLst>
                <a:gs pos="0">
                  <a:srgbClr val="EC0006"/>
                </a:gs>
                <a:gs pos="100000">
                  <a:srgbClr val="FF0000">
                    <a:alpha val="32000"/>
                  </a:srgb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Trebuchet MS" pitchFamily="34" charset="0"/>
                <a:ea typeface="華康儷中黑" pitchFamily="49" charset="-120"/>
              </a:endParaRPr>
            </a:p>
          </p:txBody>
        </p:sp>
        <p:sp>
          <p:nvSpPr>
            <p:cNvPr id="65" name="TextBox 64"/>
            <p:cNvSpPr txBox="1"/>
            <p:nvPr/>
          </p:nvSpPr>
          <p:spPr>
            <a:xfrm>
              <a:off x="228600" y="1746325"/>
              <a:ext cx="1066800" cy="806375"/>
            </a:xfrm>
            <a:prstGeom prst="rect">
              <a:avLst/>
            </a:prstGeom>
            <a:noFill/>
          </p:spPr>
          <p:txBody>
            <a:bodyPr wrap="square" rtlCol="0" anchor="ctr">
              <a:spAutoFit/>
            </a:bodyPr>
            <a:lstStyle/>
            <a:p>
              <a:pPr algn="ctr" defTabSz="457200">
                <a:lnSpc>
                  <a:spcPct val="80000"/>
                </a:lnSpc>
              </a:pPr>
              <a:r>
                <a:rPr lang="zh-TW" altLang="en-US" sz="2200" dirty="0" smtClean="0">
                  <a:solidFill>
                    <a:prstClr val="white"/>
                  </a:solidFill>
                  <a:latin typeface="Trebuchet MS" pitchFamily="34" charset="0"/>
                  <a:ea typeface="華康儷中黑" pitchFamily="49" charset="-120"/>
                </a:rPr>
                <a:t>第</a:t>
              </a:r>
              <a:r>
                <a:rPr lang="en-US" altLang="zh-TW" sz="2200" dirty="0" smtClean="0">
                  <a:solidFill>
                    <a:prstClr val="white"/>
                  </a:solidFill>
                  <a:latin typeface="Trebuchet MS" pitchFamily="34" charset="0"/>
                  <a:ea typeface="華康儷中黑" pitchFamily="49" charset="-120"/>
                </a:rPr>
                <a:t>1</a:t>
              </a:r>
              <a:r>
                <a:rPr lang="zh-TW" altLang="en-US" sz="2200" dirty="0" smtClean="0">
                  <a:solidFill>
                    <a:prstClr val="white"/>
                  </a:solidFill>
                  <a:latin typeface="Trebuchet MS" pitchFamily="34" charset="0"/>
                  <a:ea typeface="華康儷中黑" pitchFamily="49" charset="-120"/>
                </a:rPr>
                <a:t>步</a:t>
              </a:r>
              <a:r>
                <a:rPr lang="en-US" b="1" dirty="0" smtClean="0">
                  <a:solidFill>
                    <a:prstClr val="white"/>
                  </a:solidFill>
                  <a:latin typeface="Trebuchet MS" pitchFamily="34" charset="0"/>
                  <a:ea typeface="華康儷中黑" pitchFamily="49" charset="-120"/>
                </a:rPr>
                <a:t>STEP</a:t>
              </a:r>
              <a:endParaRPr lang="en-US" b="1" dirty="0">
                <a:solidFill>
                  <a:prstClr val="white"/>
                </a:solidFill>
                <a:latin typeface="Trebuchet MS" pitchFamily="34" charset="0"/>
                <a:ea typeface="華康儷中黑" pitchFamily="49" charset="-120"/>
              </a:endParaRPr>
            </a:p>
            <a:p>
              <a:pPr algn="ctr" defTabSz="457200">
                <a:lnSpc>
                  <a:spcPct val="80000"/>
                </a:lnSpc>
              </a:pPr>
              <a:r>
                <a:rPr lang="en-US" b="1" dirty="0">
                  <a:solidFill>
                    <a:prstClr val="white"/>
                  </a:solidFill>
                  <a:latin typeface="Trebuchet MS" pitchFamily="34" charset="0"/>
                  <a:ea typeface="華康儷中黑" pitchFamily="49" charset="-120"/>
                </a:rPr>
                <a:t>1</a:t>
              </a:r>
            </a:p>
          </p:txBody>
        </p:sp>
      </p:grpSp>
      <p:sp>
        <p:nvSpPr>
          <p:cNvPr id="97" name="TextBox 96"/>
          <p:cNvSpPr txBox="1"/>
          <p:nvPr/>
        </p:nvSpPr>
        <p:spPr>
          <a:xfrm>
            <a:off x="66675" y="3105834"/>
            <a:ext cx="1517650" cy="923330"/>
          </a:xfrm>
          <a:prstGeom prst="rect">
            <a:avLst/>
          </a:prstGeom>
          <a:noFill/>
        </p:spPr>
        <p:txBody>
          <a:bodyPr wrap="square" rtlCol="0">
            <a:spAutoFit/>
          </a:bodyPr>
          <a:lstStyle/>
          <a:p>
            <a:pPr algn="ctr" defTabSz="457200"/>
            <a:r>
              <a:rPr lang="zh-TW" altLang="en-US" b="1" dirty="0" smtClean="0">
                <a:solidFill>
                  <a:prstClr val="black"/>
                </a:solidFill>
                <a:latin typeface="Trebuchet MS" pitchFamily="34" charset="0"/>
                <a:ea typeface="華康儷中黑" pitchFamily="49" charset="-120"/>
              </a:rPr>
              <a:t>建立區域</a:t>
            </a:r>
            <a:r>
              <a:rPr lang="en-US" b="1" dirty="0" smtClean="0">
                <a:solidFill>
                  <a:prstClr val="black"/>
                </a:solidFill>
                <a:latin typeface="Trebuchet MS" pitchFamily="34" charset="0"/>
                <a:ea typeface="華康儷中黑" pitchFamily="49" charset="-120"/>
              </a:rPr>
              <a:t>Build </a:t>
            </a:r>
            <a:r>
              <a:rPr lang="en-US" b="1" dirty="0">
                <a:solidFill>
                  <a:prstClr val="black"/>
                </a:solidFill>
                <a:latin typeface="Trebuchet MS" pitchFamily="34" charset="0"/>
                <a:ea typeface="華康儷中黑" pitchFamily="49" charset="-120"/>
              </a:rPr>
              <a:t>Regions</a:t>
            </a:r>
            <a:endParaRPr lang="en-US" dirty="0">
              <a:solidFill>
                <a:prstClr val="black"/>
              </a:solidFill>
              <a:latin typeface="Trebuchet MS" pitchFamily="34" charset="0"/>
              <a:ea typeface="華康儷中黑" pitchFamily="49" charset="-120"/>
            </a:endParaRPr>
          </a:p>
        </p:txBody>
      </p:sp>
      <p:sp>
        <p:nvSpPr>
          <p:cNvPr id="69" name="Right Arrow 68"/>
          <p:cNvSpPr/>
          <p:nvPr/>
        </p:nvSpPr>
        <p:spPr>
          <a:xfrm rot="5400000">
            <a:off x="453232" y="4263043"/>
            <a:ext cx="744537" cy="448051"/>
          </a:xfrm>
          <a:prstGeom prst="rightArrow">
            <a:avLst/>
          </a:prstGeom>
          <a:solidFill>
            <a:srgbClr val="EC000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Trebuchet MS" pitchFamily="34" charset="0"/>
              <a:ea typeface="華康儷中黑" pitchFamily="49" charset="-120"/>
            </a:endParaRPr>
          </a:p>
        </p:txBody>
      </p:sp>
      <p:sp>
        <p:nvSpPr>
          <p:cNvPr id="100" name="TextBox 99"/>
          <p:cNvSpPr txBox="1"/>
          <p:nvPr/>
        </p:nvSpPr>
        <p:spPr>
          <a:xfrm>
            <a:off x="66675" y="4846637"/>
            <a:ext cx="1517650" cy="923330"/>
          </a:xfrm>
          <a:prstGeom prst="rect">
            <a:avLst/>
          </a:prstGeom>
          <a:noFill/>
        </p:spPr>
        <p:txBody>
          <a:bodyPr wrap="square" rtlCol="0">
            <a:spAutoFit/>
          </a:bodyPr>
          <a:lstStyle/>
          <a:p>
            <a:pPr algn="ctr" defTabSz="457200"/>
            <a:r>
              <a:rPr lang="zh-TW" altLang="en-US" b="1" dirty="0" smtClean="0">
                <a:solidFill>
                  <a:prstClr val="black"/>
                </a:solidFill>
                <a:latin typeface="Trebuchet MS" pitchFamily="34" charset="0"/>
                <a:ea typeface="華康儷中黑" pitchFamily="49" charset="-120"/>
              </a:rPr>
              <a:t>跨區建立</a:t>
            </a:r>
            <a:endParaRPr lang="en-US" b="1" dirty="0" smtClean="0">
              <a:solidFill>
                <a:prstClr val="black"/>
              </a:solidFill>
              <a:latin typeface="Trebuchet MS" pitchFamily="34" charset="0"/>
              <a:ea typeface="華康儷中黑" pitchFamily="49" charset="-120"/>
            </a:endParaRPr>
          </a:p>
          <a:p>
            <a:pPr algn="ctr" defTabSz="457200"/>
            <a:r>
              <a:rPr lang="en-US" b="1" dirty="0" smtClean="0">
                <a:solidFill>
                  <a:prstClr val="black"/>
                </a:solidFill>
                <a:latin typeface="Trebuchet MS" pitchFamily="34" charset="0"/>
                <a:ea typeface="華康儷中黑" pitchFamily="49" charset="-120"/>
              </a:rPr>
              <a:t>Cross</a:t>
            </a:r>
            <a:endParaRPr lang="en-US" b="1" dirty="0">
              <a:solidFill>
                <a:prstClr val="black"/>
              </a:solidFill>
              <a:latin typeface="Trebuchet MS" pitchFamily="34" charset="0"/>
              <a:ea typeface="華康儷中黑" pitchFamily="49" charset="-120"/>
            </a:endParaRPr>
          </a:p>
          <a:p>
            <a:pPr algn="ctr" defTabSz="457200"/>
            <a:r>
              <a:rPr lang="en-US" b="1" dirty="0">
                <a:solidFill>
                  <a:prstClr val="black"/>
                </a:solidFill>
                <a:latin typeface="Trebuchet MS" pitchFamily="34" charset="0"/>
                <a:ea typeface="華康儷中黑" pitchFamily="49" charset="-120"/>
              </a:rPr>
              <a:t>Pollinate</a:t>
            </a:r>
            <a:endParaRPr lang="en-US" dirty="0">
              <a:solidFill>
                <a:prstClr val="black"/>
              </a:solidFill>
              <a:latin typeface="Trebuchet MS" pitchFamily="34" charset="0"/>
              <a:ea typeface="華康儷中黑" pitchFamily="49" charset="-120"/>
            </a:endParaRPr>
          </a:p>
        </p:txBody>
      </p:sp>
      <p:sp>
        <p:nvSpPr>
          <p:cNvPr id="59" name="TextBox 58"/>
          <p:cNvSpPr txBox="1"/>
          <p:nvPr/>
        </p:nvSpPr>
        <p:spPr>
          <a:xfrm>
            <a:off x="1524000" y="3815266"/>
            <a:ext cx="2590800" cy="523220"/>
          </a:xfrm>
          <a:prstGeom prst="rect">
            <a:avLst/>
          </a:prstGeom>
          <a:noFill/>
        </p:spPr>
        <p:txBody>
          <a:bodyPr wrap="square" rtlCol="0">
            <a:spAutoFit/>
          </a:bodyPr>
          <a:lstStyle/>
          <a:p>
            <a:pPr algn="ctr" defTabSz="457200"/>
            <a:r>
              <a:rPr lang="en-US" sz="1400" dirty="0">
                <a:solidFill>
                  <a:prstClr val="black"/>
                </a:solidFill>
                <a:latin typeface="Trebuchet MS" pitchFamily="34" charset="0"/>
                <a:ea typeface="華康儷中黑" pitchFamily="49" charset="-120"/>
              </a:rPr>
              <a:t>AUS   TWN   HKG   PHI   SIN   NZL</a:t>
            </a:r>
          </a:p>
        </p:txBody>
      </p:sp>
      <p:cxnSp>
        <p:nvCxnSpPr>
          <p:cNvPr id="63" name="Straight Connector 62"/>
          <p:cNvCxnSpPr/>
          <p:nvPr/>
        </p:nvCxnSpPr>
        <p:spPr>
          <a:xfrm>
            <a:off x="1828800" y="3630033"/>
            <a:ext cx="2057400" cy="0"/>
          </a:xfrm>
          <a:prstGeom prst="line">
            <a:avLst/>
          </a:prstGeom>
          <a:ln>
            <a:solidFill>
              <a:srgbClr val="EC0006"/>
            </a:solidFill>
          </a:ln>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p:nvPr/>
        </p:nvCxnSpPr>
        <p:spPr>
          <a:xfrm>
            <a:off x="1828800" y="3630033"/>
            <a:ext cx="0" cy="267783"/>
          </a:xfrm>
          <a:prstGeom prst="straightConnector1">
            <a:avLst/>
          </a:prstGeom>
          <a:ln>
            <a:solidFill>
              <a:srgbClr val="EC0006"/>
            </a:solidFill>
            <a:tailEnd type="arrow"/>
          </a:ln>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a:off x="2286000" y="3630033"/>
            <a:ext cx="0" cy="267783"/>
          </a:xfrm>
          <a:prstGeom prst="straightConnector1">
            <a:avLst/>
          </a:prstGeom>
          <a:ln>
            <a:solidFill>
              <a:srgbClr val="EC0006"/>
            </a:solidFill>
            <a:tailEnd type="arrow"/>
          </a:ln>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p:nvPr/>
        </p:nvCxnSpPr>
        <p:spPr>
          <a:xfrm>
            <a:off x="2743200" y="3630033"/>
            <a:ext cx="0" cy="267783"/>
          </a:xfrm>
          <a:prstGeom prst="straightConnector1">
            <a:avLst/>
          </a:prstGeom>
          <a:ln>
            <a:solidFill>
              <a:srgbClr val="EC0006"/>
            </a:solidFill>
            <a:tailEnd type="arrow"/>
          </a:ln>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p:nvPr/>
        </p:nvCxnSpPr>
        <p:spPr>
          <a:xfrm>
            <a:off x="3124200" y="3630033"/>
            <a:ext cx="0" cy="267783"/>
          </a:xfrm>
          <a:prstGeom prst="straightConnector1">
            <a:avLst/>
          </a:prstGeom>
          <a:ln>
            <a:solidFill>
              <a:srgbClr val="EC0006"/>
            </a:solidFill>
            <a:tailEnd type="arrow"/>
          </a:ln>
        </p:spPr>
        <p:style>
          <a:lnRef idx="2">
            <a:schemeClr val="accent1"/>
          </a:lnRef>
          <a:fillRef idx="0">
            <a:schemeClr val="accent1"/>
          </a:fillRef>
          <a:effectRef idx="1">
            <a:schemeClr val="accent1"/>
          </a:effectRef>
          <a:fontRef idx="minor">
            <a:schemeClr val="tx1"/>
          </a:fontRef>
        </p:style>
      </p:cxnSp>
      <p:cxnSp>
        <p:nvCxnSpPr>
          <p:cNvPr id="78" name="Straight Arrow Connector 77"/>
          <p:cNvCxnSpPr/>
          <p:nvPr/>
        </p:nvCxnSpPr>
        <p:spPr>
          <a:xfrm>
            <a:off x="3460750" y="3630033"/>
            <a:ext cx="0" cy="267783"/>
          </a:xfrm>
          <a:prstGeom prst="straightConnector1">
            <a:avLst/>
          </a:prstGeom>
          <a:ln>
            <a:solidFill>
              <a:srgbClr val="EC0006"/>
            </a:solidFill>
            <a:tailEnd type="arrow"/>
          </a:ln>
        </p:spPr>
        <p:style>
          <a:lnRef idx="2">
            <a:schemeClr val="accent1"/>
          </a:lnRef>
          <a:fillRef idx="0">
            <a:schemeClr val="accent1"/>
          </a:fillRef>
          <a:effectRef idx="1">
            <a:schemeClr val="accent1"/>
          </a:effectRef>
          <a:fontRef idx="minor">
            <a:schemeClr val="tx1"/>
          </a:fontRef>
        </p:style>
      </p:cxnSp>
      <p:cxnSp>
        <p:nvCxnSpPr>
          <p:cNvPr id="79" name="Straight Arrow Connector 78"/>
          <p:cNvCxnSpPr/>
          <p:nvPr/>
        </p:nvCxnSpPr>
        <p:spPr>
          <a:xfrm>
            <a:off x="3873500" y="3630033"/>
            <a:ext cx="0" cy="267783"/>
          </a:xfrm>
          <a:prstGeom prst="straightConnector1">
            <a:avLst/>
          </a:prstGeom>
          <a:ln>
            <a:solidFill>
              <a:srgbClr val="EC0006"/>
            </a:solidFill>
            <a:tailEnd type="arrow"/>
          </a:ln>
        </p:spPr>
        <p:style>
          <a:lnRef idx="2">
            <a:schemeClr val="accent1"/>
          </a:lnRef>
          <a:fillRef idx="0">
            <a:schemeClr val="accent1"/>
          </a:fillRef>
          <a:effectRef idx="1">
            <a:schemeClr val="accent1"/>
          </a:effectRef>
          <a:fontRef idx="minor">
            <a:schemeClr val="tx1"/>
          </a:fontRef>
        </p:style>
      </p:cxnSp>
      <p:grpSp>
        <p:nvGrpSpPr>
          <p:cNvPr id="94" name="Group 93"/>
          <p:cNvGrpSpPr/>
          <p:nvPr/>
        </p:nvGrpSpPr>
        <p:grpSpPr>
          <a:xfrm>
            <a:off x="4038600" y="4267200"/>
            <a:ext cx="2441575" cy="754053"/>
            <a:chOff x="1593850" y="4660699"/>
            <a:chExt cx="2441575" cy="754053"/>
          </a:xfrm>
        </p:grpSpPr>
        <p:sp>
          <p:nvSpPr>
            <p:cNvPr id="96" name="Rectangle 95"/>
            <p:cNvSpPr/>
            <p:nvPr/>
          </p:nvSpPr>
          <p:spPr>
            <a:xfrm>
              <a:off x="1651000" y="4673600"/>
              <a:ext cx="2330450" cy="710922"/>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Trebuchet MS" pitchFamily="34" charset="0"/>
                <a:ea typeface="華康儷中黑" pitchFamily="49" charset="-120"/>
              </a:endParaRPr>
            </a:p>
          </p:txBody>
        </p:sp>
        <p:sp>
          <p:nvSpPr>
            <p:cNvPr id="98" name="TextBox 97"/>
            <p:cNvSpPr txBox="1"/>
            <p:nvPr/>
          </p:nvSpPr>
          <p:spPr>
            <a:xfrm>
              <a:off x="1593850" y="4660699"/>
              <a:ext cx="2441575" cy="754053"/>
            </a:xfrm>
            <a:prstGeom prst="rect">
              <a:avLst/>
            </a:prstGeom>
            <a:noFill/>
          </p:spPr>
          <p:txBody>
            <a:bodyPr wrap="square" rtlCol="0">
              <a:spAutoFit/>
            </a:bodyPr>
            <a:lstStyle/>
            <a:p>
              <a:pPr algn="ctr" defTabSz="457200"/>
              <a:r>
                <a:rPr lang="zh-TW" altLang="en-US" sz="1200" u="sng" dirty="0" smtClean="0">
                  <a:solidFill>
                    <a:prstClr val="white"/>
                  </a:solidFill>
                  <a:latin typeface="Trebuchet MS" pitchFamily="34" charset="0"/>
                  <a:ea typeface="華康儷中黑" pitchFamily="49" charset="-120"/>
                </a:rPr>
                <a:t>所有國家</a:t>
              </a:r>
              <a:r>
                <a:rPr lang="en-US" sz="1200" u="sng" dirty="0" smtClean="0">
                  <a:solidFill>
                    <a:prstClr val="white"/>
                  </a:solidFill>
                  <a:latin typeface="Trebuchet MS" pitchFamily="34" charset="0"/>
                  <a:ea typeface="華康儷中黑" pitchFamily="49" charset="-120"/>
                </a:rPr>
                <a:t> – 1</a:t>
              </a:r>
              <a:r>
                <a:rPr lang="zh-TW" altLang="en-US" sz="1200" u="sng" dirty="0" smtClean="0">
                  <a:solidFill>
                    <a:prstClr val="white"/>
                  </a:solidFill>
                  <a:latin typeface="Trebuchet MS" pitchFamily="34" charset="0"/>
                  <a:ea typeface="華康儷中黑" pitchFamily="49" charset="-120"/>
                </a:rPr>
                <a:t>個</a:t>
              </a:r>
              <a:r>
                <a:rPr lang="en-US" sz="1200" u="sng" dirty="0" smtClean="0">
                  <a:solidFill>
                    <a:prstClr val="white"/>
                  </a:solidFill>
                  <a:latin typeface="Trebuchet MS" pitchFamily="34" charset="0"/>
                  <a:ea typeface="華康儷中黑" pitchFamily="49" charset="-120"/>
                </a:rPr>
                <a:t>MPCP</a:t>
              </a:r>
            </a:p>
            <a:p>
              <a:pPr algn="ctr" defTabSz="457200"/>
              <a:r>
                <a:rPr lang="zh-TW" altLang="en-US" sz="1100" dirty="0" smtClean="0">
                  <a:solidFill>
                    <a:prstClr val="white"/>
                  </a:solidFill>
                  <a:latin typeface="Trebuchet MS" pitchFamily="34" charset="0"/>
                  <a:ea typeface="華康儷中黑" pitchFamily="49" charset="-120"/>
                </a:rPr>
                <a:t>於一個</a:t>
              </a:r>
              <a:r>
                <a:rPr lang="en-US" altLang="zh-TW" sz="1100" dirty="0" smtClean="0">
                  <a:solidFill>
                    <a:prstClr val="white"/>
                  </a:solidFill>
                  <a:latin typeface="Trebuchet MS" pitchFamily="34" charset="0"/>
                  <a:ea typeface="華康儷中黑" pitchFamily="49" charset="-120"/>
                </a:rPr>
                <a:t>BV/IBV</a:t>
              </a:r>
              <a:r>
                <a:rPr lang="zh-TW" altLang="en-US" sz="1100" dirty="0" smtClean="0">
                  <a:solidFill>
                    <a:prstClr val="white"/>
                  </a:solidFill>
                  <a:latin typeface="Trebuchet MS" pitchFamily="34" charset="0"/>
                  <a:ea typeface="華康儷中黑" pitchFamily="49" charset="-120"/>
                </a:rPr>
                <a:t>庫綜合累積</a:t>
              </a:r>
              <a:endParaRPr lang="en-US" sz="1100" b="1" u="sng" dirty="0" smtClean="0">
                <a:solidFill>
                  <a:prstClr val="white"/>
                </a:solidFill>
                <a:latin typeface="Trebuchet MS" pitchFamily="34" charset="0"/>
                <a:ea typeface="華康儷中黑" pitchFamily="49" charset="-120"/>
              </a:endParaRPr>
            </a:p>
            <a:p>
              <a:pPr algn="ctr" defTabSz="457200"/>
              <a:r>
                <a:rPr lang="en-US" sz="1100" b="1" u="sng" dirty="0" smtClean="0">
                  <a:solidFill>
                    <a:prstClr val="white"/>
                  </a:solidFill>
                  <a:latin typeface="Trebuchet MS" pitchFamily="34" charset="0"/>
                  <a:ea typeface="華康儷中黑" pitchFamily="49" charset="-120"/>
                </a:rPr>
                <a:t>All </a:t>
              </a:r>
              <a:r>
                <a:rPr lang="en-US" sz="1100" b="1" u="sng" dirty="0">
                  <a:solidFill>
                    <a:prstClr val="white"/>
                  </a:solidFill>
                  <a:latin typeface="Trebuchet MS" pitchFamily="34" charset="0"/>
                  <a:ea typeface="華康儷中黑" pitchFamily="49" charset="-120"/>
                </a:rPr>
                <a:t>Countries – One MPCP</a:t>
              </a:r>
            </a:p>
            <a:p>
              <a:pPr algn="ctr" defTabSz="457200"/>
              <a:r>
                <a:rPr lang="en-US" sz="900" dirty="0">
                  <a:solidFill>
                    <a:prstClr val="white"/>
                  </a:solidFill>
                  <a:latin typeface="Trebuchet MS" pitchFamily="34" charset="0"/>
                  <a:ea typeface="華康儷中黑" pitchFamily="49" charset="-120"/>
                </a:rPr>
                <a:t>Combines &amp; Accrues BV/IBV into one bank</a:t>
              </a:r>
            </a:p>
          </p:txBody>
        </p:sp>
      </p:grpSp>
      <p:sp>
        <p:nvSpPr>
          <p:cNvPr id="99" name="TextBox 98"/>
          <p:cNvSpPr txBox="1"/>
          <p:nvPr/>
        </p:nvSpPr>
        <p:spPr>
          <a:xfrm>
            <a:off x="4065587" y="4991100"/>
            <a:ext cx="2384425" cy="1455783"/>
          </a:xfrm>
          <a:prstGeom prst="rect">
            <a:avLst/>
          </a:prstGeom>
          <a:noFill/>
        </p:spPr>
        <p:txBody>
          <a:bodyPr wrap="square" rtlCol="0">
            <a:spAutoFit/>
          </a:bodyPr>
          <a:lstStyle/>
          <a:p>
            <a:pPr marL="114300" indent="-114300" defTabSz="457200">
              <a:lnSpc>
                <a:spcPct val="90000"/>
              </a:lnSpc>
              <a:buClr>
                <a:srgbClr val="EC0006"/>
              </a:buClr>
              <a:buFont typeface="Arial"/>
              <a:buChar char="•"/>
            </a:pPr>
            <a:r>
              <a:rPr lang="zh-TW" altLang="en-US" sz="900" dirty="0" smtClean="0">
                <a:solidFill>
                  <a:srgbClr val="FF0000"/>
                </a:solidFill>
                <a:latin typeface="Trebuchet MS" pitchFamily="34" charset="0"/>
                <a:ea typeface="華康儷中黑" pitchFamily="49" charset="-120"/>
              </a:rPr>
              <a:t>轉介網絡</a:t>
            </a:r>
            <a:endParaRPr lang="en-US" sz="900" dirty="0" smtClean="0">
              <a:solidFill>
                <a:srgbClr val="FF0000"/>
              </a:solidFill>
              <a:latin typeface="Trebuchet MS" pitchFamily="34" charset="0"/>
              <a:ea typeface="華康儷中黑" pitchFamily="49" charset="-120"/>
            </a:endParaRPr>
          </a:p>
          <a:p>
            <a:pPr marL="114300" indent="-114300" defTabSz="457200">
              <a:lnSpc>
                <a:spcPct val="90000"/>
              </a:lnSpc>
              <a:buClr>
                <a:srgbClr val="EC0006"/>
              </a:buClr>
              <a:buFont typeface="Arial"/>
              <a:buChar char="•"/>
            </a:pPr>
            <a:r>
              <a:rPr lang="zh-TW" altLang="en-US" sz="900" dirty="0" smtClean="0">
                <a:solidFill>
                  <a:srgbClr val="FF0000"/>
                </a:solidFill>
                <a:latin typeface="Trebuchet MS" pitchFamily="34" charset="0"/>
                <a:ea typeface="華康儷中黑" pitchFamily="49" charset="-120"/>
              </a:rPr>
              <a:t>借力組織</a:t>
            </a:r>
            <a:endParaRPr lang="en-US" sz="900" dirty="0" smtClean="0">
              <a:solidFill>
                <a:srgbClr val="FF0000"/>
              </a:solidFill>
              <a:latin typeface="Trebuchet MS" pitchFamily="34" charset="0"/>
              <a:ea typeface="華康儷中黑" pitchFamily="49" charset="-120"/>
            </a:endParaRPr>
          </a:p>
          <a:p>
            <a:pPr marL="114300" indent="-114300" defTabSz="457200">
              <a:lnSpc>
                <a:spcPct val="90000"/>
              </a:lnSpc>
              <a:buClr>
                <a:srgbClr val="EC0006"/>
              </a:buClr>
              <a:buFont typeface="Arial"/>
              <a:buChar char="•"/>
            </a:pPr>
            <a:r>
              <a:rPr lang="zh-TW" altLang="en-US" sz="900" dirty="0" smtClean="0">
                <a:solidFill>
                  <a:srgbClr val="FF0000"/>
                </a:solidFill>
                <a:latin typeface="Trebuchet MS" pitchFamily="34" charset="0"/>
                <a:ea typeface="華康儷中黑" pitchFamily="49" charset="-120"/>
              </a:rPr>
              <a:t>轉介技巧</a:t>
            </a:r>
            <a:endParaRPr lang="en-US" sz="900" dirty="0" smtClean="0">
              <a:solidFill>
                <a:srgbClr val="FF0000"/>
              </a:solidFill>
              <a:latin typeface="Trebuchet MS" pitchFamily="34" charset="0"/>
              <a:ea typeface="華康儷中黑" pitchFamily="49" charset="-120"/>
            </a:endParaRPr>
          </a:p>
          <a:p>
            <a:pPr marL="114300" indent="-114300" defTabSz="457200">
              <a:lnSpc>
                <a:spcPct val="90000"/>
              </a:lnSpc>
              <a:buClr>
                <a:srgbClr val="EC0006"/>
              </a:buClr>
              <a:buFont typeface="Arial"/>
              <a:buChar char="•"/>
            </a:pPr>
            <a:r>
              <a:rPr lang="zh-TW" altLang="en-US" sz="900" dirty="0" smtClean="0">
                <a:solidFill>
                  <a:srgbClr val="FF0000"/>
                </a:solidFill>
                <a:latin typeface="Trebuchet MS" pitchFamily="34" charset="0"/>
                <a:ea typeface="華康儷中黑" pitchFamily="49" charset="-120"/>
              </a:rPr>
              <a:t>建立團隊</a:t>
            </a:r>
            <a:endParaRPr lang="en-US" sz="900" dirty="0" smtClean="0">
              <a:solidFill>
                <a:srgbClr val="FF0000"/>
              </a:solidFill>
              <a:latin typeface="Trebuchet MS" pitchFamily="34" charset="0"/>
              <a:ea typeface="華康儷中黑" pitchFamily="49" charset="-120"/>
            </a:endParaRPr>
          </a:p>
          <a:p>
            <a:pPr marL="114300" indent="-114300" defTabSz="457200">
              <a:lnSpc>
                <a:spcPct val="90000"/>
              </a:lnSpc>
              <a:buClr>
                <a:srgbClr val="EC0006"/>
              </a:buClr>
              <a:buFont typeface="Arial"/>
              <a:buChar char="•"/>
            </a:pPr>
            <a:r>
              <a:rPr lang="zh-TW" altLang="en-US" sz="900" dirty="0" smtClean="0">
                <a:solidFill>
                  <a:srgbClr val="FF0000"/>
                </a:solidFill>
                <a:latin typeface="Trebuchet MS" pitchFamily="34" charset="0"/>
                <a:ea typeface="華康儷中黑" pitchFamily="49" charset="-120"/>
              </a:rPr>
              <a:t>利用</a:t>
            </a:r>
            <a:r>
              <a:rPr lang="en-US" sz="900" dirty="0" smtClean="0">
                <a:solidFill>
                  <a:srgbClr val="FF0000"/>
                </a:solidFill>
                <a:latin typeface="Trebuchet MS" pitchFamily="34" charset="0"/>
                <a:ea typeface="華康儷中黑" pitchFamily="49" charset="-120"/>
              </a:rPr>
              <a:t>MeetOn.com</a:t>
            </a:r>
            <a:r>
              <a:rPr lang="zh-TW" altLang="en-US" sz="900" dirty="0" smtClean="0">
                <a:solidFill>
                  <a:srgbClr val="FF0000"/>
                </a:solidFill>
                <a:latin typeface="Trebuchet MS" pitchFamily="34" charset="0"/>
                <a:ea typeface="華康儷中黑" pitchFamily="49" charset="-120"/>
              </a:rPr>
              <a:t>與</a:t>
            </a:r>
            <a:r>
              <a:rPr lang="en-US" sz="900" dirty="0" smtClean="0">
                <a:solidFill>
                  <a:srgbClr val="FF0000"/>
                </a:solidFill>
                <a:latin typeface="Trebuchet MS" pitchFamily="34" charset="0"/>
                <a:ea typeface="華康儷中黑" pitchFamily="49" charset="-120"/>
              </a:rPr>
              <a:t>NMTSS</a:t>
            </a:r>
          </a:p>
          <a:p>
            <a:pPr marL="114300" indent="-114300" defTabSz="457200">
              <a:lnSpc>
                <a:spcPct val="90000"/>
              </a:lnSpc>
              <a:buClr>
                <a:srgbClr val="EC0006"/>
              </a:buClr>
              <a:buFont typeface="Arial"/>
              <a:buChar char="•"/>
            </a:pPr>
            <a:r>
              <a:rPr lang="en-US" sz="900" dirty="0" smtClean="0">
                <a:solidFill>
                  <a:srgbClr val="FF0000"/>
                </a:solidFill>
                <a:latin typeface="Trebuchet MS" pitchFamily="34" charset="0"/>
                <a:ea typeface="華康儷中黑" pitchFamily="49" charset="-120"/>
              </a:rPr>
              <a:t>Zipper – </a:t>
            </a:r>
            <a:r>
              <a:rPr lang="zh-TW" altLang="en-US" sz="900" dirty="0" smtClean="0">
                <a:solidFill>
                  <a:srgbClr val="FF0000"/>
                </a:solidFill>
                <a:latin typeface="Trebuchet MS" pitchFamily="34" charset="0"/>
                <a:ea typeface="華康儷中黑" pitchFamily="49" charset="-120"/>
              </a:rPr>
              <a:t>反向跨區建立</a:t>
            </a:r>
            <a:endParaRPr lang="en-US" sz="900" dirty="0" smtClean="0">
              <a:solidFill>
                <a:srgbClr val="FF0000"/>
              </a:solidFill>
              <a:latin typeface="Trebuchet MS" pitchFamily="34" charset="0"/>
              <a:ea typeface="華康儷中黑" pitchFamily="49" charset="-120"/>
            </a:endParaRPr>
          </a:p>
          <a:p>
            <a:pPr marL="114300" indent="-114300" defTabSz="457200">
              <a:lnSpc>
                <a:spcPts val="800"/>
              </a:lnSpc>
              <a:buClr>
                <a:srgbClr val="EC0006"/>
              </a:buClr>
              <a:buFont typeface="Arial"/>
              <a:buChar char="•"/>
            </a:pPr>
            <a:r>
              <a:rPr lang="en-US" sz="800" dirty="0" smtClean="0">
                <a:solidFill>
                  <a:srgbClr val="FF0000"/>
                </a:solidFill>
                <a:latin typeface="Trebuchet MS" pitchFamily="34" charset="0"/>
                <a:ea typeface="華康儷中黑" pitchFamily="49" charset="-120"/>
              </a:rPr>
              <a:t>Network </a:t>
            </a:r>
            <a:r>
              <a:rPr lang="en-US" sz="800" dirty="0">
                <a:solidFill>
                  <a:srgbClr val="FF0000"/>
                </a:solidFill>
                <a:latin typeface="Trebuchet MS" pitchFamily="34" charset="0"/>
                <a:ea typeface="華康儷中黑" pitchFamily="49" charset="-120"/>
              </a:rPr>
              <a:t>for Referrals</a:t>
            </a:r>
          </a:p>
          <a:p>
            <a:pPr marL="114300" indent="-114300" defTabSz="457200">
              <a:lnSpc>
                <a:spcPts val="800"/>
              </a:lnSpc>
              <a:buClr>
                <a:srgbClr val="EC0006"/>
              </a:buClr>
              <a:buFont typeface="Arial"/>
              <a:buChar char="•"/>
            </a:pPr>
            <a:r>
              <a:rPr lang="en-US" sz="800" dirty="0">
                <a:solidFill>
                  <a:srgbClr val="FF0000"/>
                </a:solidFill>
                <a:latin typeface="Trebuchet MS" pitchFamily="34" charset="0"/>
                <a:ea typeface="華康儷中黑" pitchFamily="49" charset="-120"/>
              </a:rPr>
              <a:t>Leverage your Organization</a:t>
            </a:r>
          </a:p>
          <a:p>
            <a:pPr marL="114300" indent="-114300" defTabSz="457200">
              <a:lnSpc>
                <a:spcPts val="800"/>
              </a:lnSpc>
              <a:buClr>
                <a:srgbClr val="EC0006"/>
              </a:buClr>
              <a:buFont typeface="Arial"/>
              <a:buChar char="•"/>
            </a:pPr>
            <a:r>
              <a:rPr lang="en-US" sz="800" dirty="0">
                <a:solidFill>
                  <a:srgbClr val="FF0000"/>
                </a:solidFill>
                <a:latin typeface="Trebuchet MS" pitchFamily="34" charset="0"/>
                <a:ea typeface="華康儷中黑" pitchFamily="49" charset="-120"/>
              </a:rPr>
              <a:t>Referral Technique</a:t>
            </a:r>
          </a:p>
          <a:p>
            <a:pPr marL="114300" indent="-114300" defTabSz="457200">
              <a:lnSpc>
                <a:spcPts val="800"/>
              </a:lnSpc>
              <a:buClr>
                <a:srgbClr val="EC0006"/>
              </a:buClr>
              <a:buFont typeface="Arial"/>
              <a:buChar char="•"/>
            </a:pPr>
            <a:r>
              <a:rPr lang="en-US" sz="800" dirty="0">
                <a:solidFill>
                  <a:srgbClr val="FF0000"/>
                </a:solidFill>
                <a:latin typeface="Trebuchet MS" pitchFamily="34" charset="0"/>
                <a:ea typeface="華康儷中黑" pitchFamily="49" charset="-120"/>
              </a:rPr>
              <a:t>Create Teams</a:t>
            </a:r>
          </a:p>
          <a:p>
            <a:pPr marL="114300" indent="-114300" defTabSz="457200">
              <a:lnSpc>
                <a:spcPts val="800"/>
              </a:lnSpc>
              <a:buClr>
                <a:srgbClr val="EC0006"/>
              </a:buClr>
              <a:buFont typeface="Arial"/>
              <a:buChar char="•"/>
            </a:pPr>
            <a:r>
              <a:rPr lang="en-US" sz="800" dirty="0">
                <a:solidFill>
                  <a:srgbClr val="FF0000"/>
                </a:solidFill>
                <a:latin typeface="Trebuchet MS" pitchFamily="34" charset="0"/>
                <a:ea typeface="華康儷中黑" pitchFamily="49" charset="-120"/>
              </a:rPr>
              <a:t>Use MeetOn.com &amp; NMTSS</a:t>
            </a:r>
          </a:p>
          <a:p>
            <a:pPr marL="114300" indent="-114300" defTabSz="457200">
              <a:lnSpc>
                <a:spcPts val="800"/>
              </a:lnSpc>
              <a:buClr>
                <a:srgbClr val="EC0006"/>
              </a:buClr>
              <a:buFont typeface="Arial"/>
              <a:buChar char="•"/>
            </a:pPr>
            <a:r>
              <a:rPr lang="en-US" sz="800" dirty="0">
                <a:solidFill>
                  <a:srgbClr val="FF0000"/>
                </a:solidFill>
                <a:latin typeface="Trebuchet MS" pitchFamily="34" charset="0"/>
                <a:ea typeface="華康儷中黑" pitchFamily="49" charset="-120"/>
              </a:rPr>
              <a:t>Zipper – Reverse Cross Pollination</a:t>
            </a:r>
          </a:p>
        </p:txBody>
      </p:sp>
      <p:sp>
        <p:nvSpPr>
          <p:cNvPr id="101" name="Rectangle 100"/>
          <p:cNvSpPr/>
          <p:nvPr/>
        </p:nvSpPr>
        <p:spPr>
          <a:xfrm>
            <a:off x="4095750" y="4991100"/>
            <a:ext cx="2330450" cy="1409700"/>
          </a:xfrm>
          <a:prstGeom prst="rect">
            <a:avLst/>
          </a:prstGeom>
          <a:noFill/>
          <a:ln>
            <a:solidFill>
              <a:srgbClr val="EC000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Trebuchet MS" pitchFamily="34" charset="0"/>
              <a:ea typeface="華康儷中黑" pitchFamily="49" charset="-120"/>
            </a:endParaRPr>
          </a:p>
        </p:txBody>
      </p:sp>
      <p:grpSp>
        <p:nvGrpSpPr>
          <p:cNvPr id="102" name="Group 101"/>
          <p:cNvGrpSpPr/>
          <p:nvPr/>
        </p:nvGrpSpPr>
        <p:grpSpPr>
          <a:xfrm>
            <a:off x="6550025" y="4267200"/>
            <a:ext cx="2441575" cy="754053"/>
            <a:chOff x="1593850" y="4660699"/>
            <a:chExt cx="2441575" cy="754053"/>
          </a:xfrm>
        </p:grpSpPr>
        <p:sp>
          <p:nvSpPr>
            <p:cNvPr id="103" name="Rectangle 102"/>
            <p:cNvSpPr/>
            <p:nvPr/>
          </p:nvSpPr>
          <p:spPr>
            <a:xfrm>
              <a:off x="1651000" y="4673600"/>
              <a:ext cx="2330450" cy="710922"/>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Trebuchet MS" pitchFamily="34" charset="0"/>
                <a:ea typeface="華康儷中黑" pitchFamily="49" charset="-120"/>
              </a:endParaRPr>
            </a:p>
          </p:txBody>
        </p:sp>
        <p:sp>
          <p:nvSpPr>
            <p:cNvPr id="104" name="TextBox 103"/>
            <p:cNvSpPr txBox="1"/>
            <p:nvPr/>
          </p:nvSpPr>
          <p:spPr>
            <a:xfrm>
              <a:off x="1593850" y="4660699"/>
              <a:ext cx="2441575" cy="754053"/>
            </a:xfrm>
            <a:prstGeom prst="rect">
              <a:avLst/>
            </a:prstGeom>
            <a:noFill/>
          </p:spPr>
          <p:txBody>
            <a:bodyPr wrap="square" rtlCol="0">
              <a:spAutoFit/>
            </a:bodyPr>
            <a:lstStyle/>
            <a:p>
              <a:pPr algn="ctr" defTabSz="457200"/>
              <a:r>
                <a:rPr lang="zh-TW" altLang="en-US" sz="1200" u="sng" dirty="0" smtClean="0">
                  <a:solidFill>
                    <a:prstClr val="white"/>
                  </a:solidFill>
                  <a:latin typeface="Trebuchet MS" pitchFamily="34" charset="0"/>
                  <a:ea typeface="華康儷中黑" pitchFamily="49" charset="-120"/>
                </a:rPr>
                <a:t>所有國家</a:t>
              </a:r>
              <a:r>
                <a:rPr lang="en-US" sz="1200" u="sng" dirty="0" smtClean="0">
                  <a:solidFill>
                    <a:prstClr val="white"/>
                  </a:solidFill>
                  <a:latin typeface="Trebuchet MS" pitchFamily="34" charset="0"/>
                  <a:ea typeface="華康儷中黑" pitchFamily="49" charset="-120"/>
                </a:rPr>
                <a:t> – 1</a:t>
              </a:r>
              <a:r>
                <a:rPr lang="zh-TW" altLang="en-US" sz="1200" u="sng" dirty="0" smtClean="0">
                  <a:solidFill>
                    <a:prstClr val="white"/>
                  </a:solidFill>
                  <a:latin typeface="Trebuchet MS" pitchFamily="34" charset="0"/>
                  <a:ea typeface="華康儷中黑" pitchFamily="49" charset="-120"/>
                </a:rPr>
                <a:t>個</a:t>
              </a:r>
              <a:r>
                <a:rPr lang="en-US" sz="1200" u="sng" dirty="0" smtClean="0">
                  <a:solidFill>
                    <a:prstClr val="white"/>
                  </a:solidFill>
                  <a:latin typeface="Trebuchet MS" pitchFamily="34" charset="0"/>
                  <a:ea typeface="華康儷中黑" pitchFamily="49" charset="-120"/>
                </a:rPr>
                <a:t>MPCP</a:t>
              </a:r>
            </a:p>
            <a:p>
              <a:pPr algn="ctr" defTabSz="457200"/>
              <a:r>
                <a:rPr lang="zh-TW" altLang="en-US" sz="1100" dirty="0" smtClean="0">
                  <a:solidFill>
                    <a:prstClr val="white"/>
                  </a:solidFill>
                  <a:latin typeface="Trebuchet MS" pitchFamily="34" charset="0"/>
                  <a:ea typeface="華康儷中黑" pitchFamily="49" charset="-120"/>
                </a:rPr>
                <a:t>於一個</a:t>
              </a:r>
              <a:r>
                <a:rPr lang="en-US" altLang="zh-TW" sz="1100" dirty="0" smtClean="0">
                  <a:solidFill>
                    <a:prstClr val="white"/>
                  </a:solidFill>
                  <a:latin typeface="Trebuchet MS" pitchFamily="34" charset="0"/>
                  <a:ea typeface="華康儷中黑" pitchFamily="49" charset="-120"/>
                </a:rPr>
                <a:t>BV/IBV</a:t>
              </a:r>
              <a:r>
                <a:rPr lang="zh-TW" altLang="en-US" sz="1100" dirty="0" smtClean="0">
                  <a:solidFill>
                    <a:prstClr val="white"/>
                  </a:solidFill>
                  <a:latin typeface="Trebuchet MS" pitchFamily="34" charset="0"/>
                  <a:ea typeface="華康儷中黑" pitchFamily="49" charset="-120"/>
                </a:rPr>
                <a:t>庫綜合累積</a:t>
              </a:r>
              <a:endParaRPr lang="en-US" sz="1100" b="1" u="sng" dirty="0" smtClean="0">
                <a:solidFill>
                  <a:prstClr val="white"/>
                </a:solidFill>
                <a:latin typeface="Trebuchet MS" pitchFamily="34" charset="0"/>
                <a:ea typeface="華康儷中黑" pitchFamily="49" charset="-120"/>
              </a:endParaRPr>
            </a:p>
            <a:p>
              <a:pPr algn="ctr" defTabSz="457200"/>
              <a:r>
                <a:rPr lang="en-US" sz="1100" b="1" u="sng" dirty="0" smtClean="0">
                  <a:solidFill>
                    <a:prstClr val="white"/>
                  </a:solidFill>
                  <a:latin typeface="Trebuchet MS" pitchFamily="34" charset="0"/>
                  <a:ea typeface="華康儷中黑" pitchFamily="49" charset="-120"/>
                </a:rPr>
                <a:t>All </a:t>
              </a:r>
              <a:r>
                <a:rPr lang="en-US" sz="1100" b="1" u="sng" dirty="0">
                  <a:solidFill>
                    <a:prstClr val="white"/>
                  </a:solidFill>
                  <a:latin typeface="Trebuchet MS" pitchFamily="34" charset="0"/>
                  <a:ea typeface="華康儷中黑" pitchFamily="49" charset="-120"/>
                </a:rPr>
                <a:t>Countries – One MPCP</a:t>
              </a:r>
            </a:p>
            <a:p>
              <a:pPr algn="ctr" defTabSz="457200"/>
              <a:r>
                <a:rPr lang="en-US" sz="900" dirty="0">
                  <a:solidFill>
                    <a:prstClr val="white"/>
                  </a:solidFill>
                  <a:latin typeface="Trebuchet MS" pitchFamily="34" charset="0"/>
                  <a:ea typeface="華康儷中黑" pitchFamily="49" charset="-120"/>
                </a:rPr>
                <a:t>Combines &amp; Accrues BV/IBV into one bank</a:t>
              </a:r>
            </a:p>
          </p:txBody>
        </p:sp>
      </p:grpSp>
      <p:sp>
        <p:nvSpPr>
          <p:cNvPr id="105" name="TextBox 104"/>
          <p:cNvSpPr txBox="1"/>
          <p:nvPr/>
        </p:nvSpPr>
        <p:spPr>
          <a:xfrm>
            <a:off x="6577012" y="4991100"/>
            <a:ext cx="2384425" cy="1455783"/>
          </a:xfrm>
          <a:prstGeom prst="rect">
            <a:avLst/>
          </a:prstGeom>
          <a:noFill/>
        </p:spPr>
        <p:txBody>
          <a:bodyPr wrap="square" rtlCol="0">
            <a:spAutoFit/>
          </a:bodyPr>
          <a:lstStyle/>
          <a:p>
            <a:pPr marL="114300" indent="-114300" defTabSz="457200">
              <a:lnSpc>
                <a:spcPct val="90000"/>
              </a:lnSpc>
              <a:buClr>
                <a:srgbClr val="EC0006"/>
              </a:buClr>
              <a:buFont typeface="Arial"/>
              <a:buChar char="•"/>
            </a:pPr>
            <a:r>
              <a:rPr lang="zh-TW" altLang="en-US" sz="900" dirty="0" smtClean="0">
                <a:solidFill>
                  <a:srgbClr val="FF0000"/>
                </a:solidFill>
                <a:latin typeface="Trebuchet MS" pitchFamily="34" charset="0"/>
                <a:ea typeface="華康儷中黑" pitchFamily="49" charset="-120"/>
              </a:rPr>
              <a:t>轉介網絡</a:t>
            </a:r>
            <a:endParaRPr lang="en-US" sz="900" dirty="0" smtClean="0">
              <a:solidFill>
                <a:srgbClr val="FF0000"/>
              </a:solidFill>
              <a:latin typeface="Trebuchet MS" pitchFamily="34" charset="0"/>
              <a:ea typeface="華康儷中黑" pitchFamily="49" charset="-120"/>
            </a:endParaRPr>
          </a:p>
          <a:p>
            <a:pPr marL="114300" indent="-114300" defTabSz="457200">
              <a:lnSpc>
                <a:spcPct val="90000"/>
              </a:lnSpc>
              <a:buClr>
                <a:srgbClr val="EC0006"/>
              </a:buClr>
              <a:buFont typeface="Arial"/>
              <a:buChar char="•"/>
            </a:pPr>
            <a:r>
              <a:rPr lang="zh-TW" altLang="en-US" sz="900" dirty="0" smtClean="0">
                <a:solidFill>
                  <a:srgbClr val="FF0000"/>
                </a:solidFill>
                <a:latin typeface="Trebuchet MS" pitchFamily="34" charset="0"/>
                <a:ea typeface="華康儷中黑" pitchFamily="49" charset="-120"/>
              </a:rPr>
              <a:t>借力組織</a:t>
            </a:r>
            <a:endParaRPr lang="en-US" sz="900" dirty="0" smtClean="0">
              <a:solidFill>
                <a:srgbClr val="FF0000"/>
              </a:solidFill>
              <a:latin typeface="Trebuchet MS" pitchFamily="34" charset="0"/>
              <a:ea typeface="華康儷中黑" pitchFamily="49" charset="-120"/>
            </a:endParaRPr>
          </a:p>
          <a:p>
            <a:pPr marL="114300" indent="-114300" defTabSz="457200">
              <a:lnSpc>
                <a:spcPct val="90000"/>
              </a:lnSpc>
              <a:buClr>
                <a:srgbClr val="EC0006"/>
              </a:buClr>
              <a:buFont typeface="Arial"/>
              <a:buChar char="•"/>
            </a:pPr>
            <a:r>
              <a:rPr lang="zh-TW" altLang="en-US" sz="900" dirty="0" smtClean="0">
                <a:solidFill>
                  <a:srgbClr val="FF0000"/>
                </a:solidFill>
                <a:latin typeface="Trebuchet MS" pitchFamily="34" charset="0"/>
                <a:ea typeface="華康儷中黑" pitchFamily="49" charset="-120"/>
              </a:rPr>
              <a:t>轉介技巧</a:t>
            </a:r>
            <a:endParaRPr lang="en-US" sz="900" dirty="0" smtClean="0">
              <a:solidFill>
                <a:srgbClr val="FF0000"/>
              </a:solidFill>
              <a:latin typeface="Trebuchet MS" pitchFamily="34" charset="0"/>
              <a:ea typeface="華康儷中黑" pitchFamily="49" charset="-120"/>
            </a:endParaRPr>
          </a:p>
          <a:p>
            <a:pPr marL="114300" indent="-114300" defTabSz="457200">
              <a:lnSpc>
                <a:spcPct val="90000"/>
              </a:lnSpc>
              <a:buClr>
                <a:srgbClr val="EC0006"/>
              </a:buClr>
              <a:buFont typeface="Arial"/>
              <a:buChar char="•"/>
            </a:pPr>
            <a:r>
              <a:rPr lang="zh-TW" altLang="en-US" sz="900" dirty="0" smtClean="0">
                <a:solidFill>
                  <a:srgbClr val="FF0000"/>
                </a:solidFill>
                <a:latin typeface="Trebuchet MS" pitchFamily="34" charset="0"/>
                <a:ea typeface="華康儷中黑" pitchFamily="49" charset="-120"/>
              </a:rPr>
              <a:t>建立團隊</a:t>
            </a:r>
            <a:endParaRPr lang="en-US" sz="900" dirty="0" smtClean="0">
              <a:solidFill>
                <a:srgbClr val="FF0000"/>
              </a:solidFill>
              <a:latin typeface="Trebuchet MS" pitchFamily="34" charset="0"/>
              <a:ea typeface="華康儷中黑" pitchFamily="49" charset="-120"/>
            </a:endParaRPr>
          </a:p>
          <a:p>
            <a:pPr marL="114300" indent="-114300" defTabSz="457200">
              <a:lnSpc>
                <a:spcPct val="90000"/>
              </a:lnSpc>
              <a:buClr>
                <a:srgbClr val="EC0006"/>
              </a:buClr>
              <a:buFont typeface="Arial"/>
              <a:buChar char="•"/>
            </a:pPr>
            <a:r>
              <a:rPr lang="zh-TW" altLang="en-US" sz="900" dirty="0" smtClean="0">
                <a:solidFill>
                  <a:srgbClr val="FF0000"/>
                </a:solidFill>
                <a:latin typeface="Trebuchet MS" pitchFamily="34" charset="0"/>
                <a:ea typeface="華康儷中黑" pitchFamily="49" charset="-120"/>
              </a:rPr>
              <a:t>利用</a:t>
            </a:r>
            <a:r>
              <a:rPr lang="en-US" sz="900" dirty="0" smtClean="0">
                <a:solidFill>
                  <a:srgbClr val="FF0000"/>
                </a:solidFill>
                <a:latin typeface="Trebuchet MS" pitchFamily="34" charset="0"/>
                <a:ea typeface="華康儷中黑" pitchFamily="49" charset="-120"/>
              </a:rPr>
              <a:t>MeetOn.com</a:t>
            </a:r>
            <a:r>
              <a:rPr lang="zh-TW" altLang="en-US" sz="900" dirty="0" smtClean="0">
                <a:solidFill>
                  <a:srgbClr val="FF0000"/>
                </a:solidFill>
                <a:latin typeface="Trebuchet MS" pitchFamily="34" charset="0"/>
                <a:ea typeface="華康儷中黑" pitchFamily="49" charset="-120"/>
              </a:rPr>
              <a:t>與</a:t>
            </a:r>
            <a:r>
              <a:rPr lang="en-US" sz="900" dirty="0" smtClean="0">
                <a:solidFill>
                  <a:srgbClr val="FF0000"/>
                </a:solidFill>
                <a:latin typeface="Trebuchet MS" pitchFamily="34" charset="0"/>
                <a:ea typeface="華康儷中黑" pitchFamily="49" charset="-120"/>
              </a:rPr>
              <a:t>NMTSS</a:t>
            </a:r>
          </a:p>
          <a:p>
            <a:pPr marL="114300" indent="-114300" defTabSz="457200">
              <a:lnSpc>
                <a:spcPct val="90000"/>
              </a:lnSpc>
              <a:buClr>
                <a:srgbClr val="EC0006"/>
              </a:buClr>
              <a:buFont typeface="Arial"/>
              <a:buChar char="•"/>
            </a:pPr>
            <a:r>
              <a:rPr lang="en-US" sz="900" dirty="0" smtClean="0">
                <a:solidFill>
                  <a:srgbClr val="FF0000"/>
                </a:solidFill>
                <a:latin typeface="Trebuchet MS" pitchFamily="34" charset="0"/>
                <a:ea typeface="華康儷中黑" pitchFamily="49" charset="-120"/>
              </a:rPr>
              <a:t>Zipper – </a:t>
            </a:r>
            <a:r>
              <a:rPr lang="zh-TW" altLang="en-US" sz="900" dirty="0" smtClean="0">
                <a:solidFill>
                  <a:srgbClr val="FF0000"/>
                </a:solidFill>
                <a:latin typeface="Trebuchet MS" pitchFamily="34" charset="0"/>
                <a:ea typeface="華康儷中黑" pitchFamily="49" charset="-120"/>
              </a:rPr>
              <a:t>反向跨區建立</a:t>
            </a:r>
            <a:endParaRPr lang="en-US" sz="900" dirty="0" smtClean="0">
              <a:solidFill>
                <a:srgbClr val="FF0000"/>
              </a:solidFill>
              <a:latin typeface="Trebuchet MS" pitchFamily="34" charset="0"/>
              <a:ea typeface="華康儷中黑" pitchFamily="49" charset="-120"/>
            </a:endParaRPr>
          </a:p>
          <a:p>
            <a:pPr marL="114300" indent="-114300" defTabSz="457200">
              <a:lnSpc>
                <a:spcPts val="800"/>
              </a:lnSpc>
              <a:buClr>
                <a:srgbClr val="EC0006"/>
              </a:buClr>
              <a:buFont typeface="Arial"/>
              <a:buChar char="•"/>
            </a:pPr>
            <a:r>
              <a:rPr lang="en-US" sz="800" dirty="0" smtClean="0">
                <a:solidFill>
                  <a:srgbClr val="FF0000"/>
                </a:solidFill>
                <a:latin typeface="Trebuchet MS" pitchFamily="34" charset="0"/>
                <a:ea typeface="華康儷中黑" pitchFamily="49" charset="-120"/>
              </a:rPr>
              <a:t>Network </a:t>
            </a:r>
            <a:r>
              <a:rPr lang="en-US" sz="800" dirty="0">
                <a:solidFill>
                  <a:srgbClr val="FF0000"/>
                </a:solidFill>
                <a:latin typeface="Trebuchet MS" pitchFamily="34" charset="0"/>
                <a:ea typeface="華康儷中黑" pitchFamily="49" charset="-120"/>
              </a:rPr>
              <a:t>for Referrals</a:t>
            </a:r>
          </a:p>
          <a:p>
            <a:pPr marL="114300" indent="-114300" defTabSz="457200">
              <a:lnSpc>
                <a:spcPts val="800"/>
              </a:lnSpc>
              <a:buClr>
                <a:srgbClr val="EC0006"/>
              </a:buClr>
              <a:buFont typeface="Arial"/>
              <a:buChar char="•"/>
            </a:pPr>
            <a:r>
              <a:rPr lang="en-US" sz="800" dirty="0">
                <a:solidFill>
                  <a:srgbClr val="FF0000"/>
                </a:solidFill>
                <a:latin typeface="Trebuchet MS" pitchFamily="34" charset="0"/>
                <a:ea typeface="華康儷中黑" pitchFamily="49" charset="-120"/>
              </a:rPr>
              <a:t>Leverage your Organization</a:t>
            </a:r>
          </a:p>
          <a:p>
            <a:pPr marL="114300" indent="-114300" defTabSz="457200">
              <a:lnSpc>
                <a:spcPts val="800"/>
              </a:lnSpc>
              <a:buClr>
                <a:srgbClr val="EC0006"/>
              </a:buClr>
              <a:buFont typeface="Arial"/>
              <a:buChar char="•"/>
            </a:pPr>
            <a:r>
              <a:rPr lang="en-US" sz="800" dirty="0">
                <a:solidFill>
                  <a:srgbClr val="FF0000"/>
                </a:solidFill>
                <a:latin typeface="Trebuchet MS" pitchFamily="34" charset="0"/>
                <a:ea typeface="華康儷中黑" pitchFamily="49" charset="-120"/>
              </a:rPr>
              <a:t>Referral Technique</a:t>
            </a:r>
          </a:p>
          <a:p>
            <a:pPr marL="114300" indent="-114300" defTabSz="457200">
              <a:lnSpc>
                <a:spcPts val="800"/>
              </a:lnSpc>
              <a:buClr>
                <a:srgbClr val="EC0006"/>
              </a:buClr>
              <a:buFont typeface="Arial"/>
              <a:buChar char="•"/>
            </a:pPr>
            <a:r>
              <a:rPr lang="en-US" sz="800" dirty="0">
                <a:solidFill>
                  <a:srgbClr val="FF0000"/>
                </a:solidFill>
                <a:latin typeface="Trebuchet MS" pitchFamily="34" charset="0"/>
                <a:ea typeface="華康儷中黑" pitchFamily="49" charset="-120"/>
              </a:rPr>
              <a:t>Create Teams</a:t>
            </a:r>
          </a:p>
          <a:p>
            <a:pPr marL="114300" indent="-114300" defTabSz="457200">
              <a:lnSpc>
                <a:spcPts val="800"/>
              </a:lnSpc>
              <a:buClr>
                <a:srgbClr val="EC0006"/>
              </a:buClr>
              <a:buFont typeface="Arial"/>
              <a:buChar char="•"/>
            </a:pPr>
            <a:r>
              <a:rPr lang="en-US" sz="800" dirty="0">
                <a:solidFill>
                  <a:srgbClr val="FF0000"/>
                </a:solidFill>
                <a:latin typeface="Trebuchet MS" pitchFamily="34" charset="0"/>
                <a:ea typeface="華康儷中黑" pitchFamily="49" charset="-120"/>
              </a:rPr>
              <a:t>Use MeetOn.com &amp; NMTSS</a:t>
            </a:r>
          </a:p>
          <a:p>
            <a:pPr marL="114300" indent="-114300" defTabSz="457200">
              <a:lnSpc>
                <a:spcPts val="800"/>
              </a:lnSpc>
              <a:buClr>
                <a:srgbClr val="EC0006"/>
              </a:buClr>
              <a:buFont typeface="Arial"/>
              <a:buChar char="•"/>
            </a:pPr>
            <a:r>
              <a:rPr lang="en-US" sz="800" dirty="0">
                <a:solidFill>
                  <a:srgbClr val="FF0000"/>
                </a:solidFill>
                <a:latin typeface="Trebuchet MS" pitchFamily="34" charset="0"/>
                <a:ea typeface="華康儷中黑" pitchFamily="49" charset="-120"/>
              </a:rPr>
              <a:t>Zipper – Reverse Cross Pollination</a:t>
            </a:r>
          </a:p>
        </p:txBody>
      </p:sp>
      <p:sp>
        <p:nvSpPr>
          <p:cNvPr id="106" name="Rectangle 105"/>
          <p:cNvSpPr/>
          <p:nvPr/>
        </p:nvSpPr>
        <p:spPr>
          <a:xfrm>
            <a:off x="6607175" y="4991100"/>
            <a:ext cx="2330450" cy="1409700"/>
          </a:xfrm>
          <a:prstGeom prst="rect">
            <a:avLst/>
          </a:prstGeom>
          <a:noFill/>
          <a:ln>
            <a:solidFill>
              <a:srgbClr val="EC000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Trebuchet MS" pitchFamily="34" charset="0"/>
              <a:ea typeface="華康儷中黑" pitchFamily="49" charset="-120"/>
            </a:endParaRPr>
          </a:p>
        </p:txBody>
      </p:sp>
    </p:spTree>
    <p:extLst>
      <p:ext uri="{BB962C8B-B14F-4D97-AF65-F5344CB8AC3E}">
        <p14:creationId xmlns:p14="http://schemas.microsoft.com/office/powerpoint/2010/main" xmlns="" val="146849012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971550" y="381000"/>
            <a:ext cx="7200900" cy="7620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bodyPr>
          <a:lstStyle/>
          <a:p>
            <a:pPr algn="ctr" fontAlgn="base">
              <a:spcBef>
                <a:spcPct val="0"/>
              </a:spcBef>
              <a:spcAft>
                <a:spcPct val="0"/>
              </a:spcAft>
              <a:defRPr/>
            </a:pPr>
            <a:r>
              <a:rPr lang="zh-TW" altLang="en-US" sz="4400" kern="0" dirty="0" smtClean="0">
                <a:solidFill>
                  <a:srgbClr val="161616"/>
                </a:solidFill>
                <a:latin typeface="華康儷中黑" pitchFamily="49" charset="-120"/>
                <a:ea typeface="華康儷中黑" pitchFamily="49" charset="-120"/>
                <a:cs typeface="+mj-cs"/>
              </a:rPr>
              <a:t>願景</a:t>
            </a:r>
            <a:endParaRPr lang="en-US" altLang="zh-TW" sz="4400" kern="0" dirty="0" smtClean="0">
              <a:solidFill>
                <a:srgbClr val="161616"/>
              </a:solidFill>
              <a:latin typeface="華康儷中黑" pitchFamily="49" charset="-120"/>
              <a:ea typeface="華康儷中黑" pitchFamily="49" charset="-120"/>
              <a:cs typeface="+mj-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b="1" kern="0" dirty="0" smtClean="0">
                <a:solidFill>
                  <a:srgbClr val="161616"/>
                </a:solidFill>
                <a:latin typeface="Trebuchet MS" panose="020B0603020202020204" pitchFamily="34" charset="0"/>
                <a:ea typeface="+mj-ea"/>
                <a:cs typeface="+mj-cs"/>
              </a:rPr>
              <a:t>The Vision</a:t>
            </a:r>
            <a:endParaRPr kumimoji="0" lang="en-US" sz="3600" b="1" i="0" u="none" strike="noStrike" kern="0" cap="none" spc="0" normalizeH="0" baseline="0" noProof="0" dirty="0" smtClean="0">
              <a:ln>
                <a:noFill/>
              </a:ln>
              <a:solidFill>
                <a:srgbClr val="161616"/>
              </a:solidFill>
              <a:uLnTx/>
              <a:uFillTx/>
              <a:latin typeface="Trebuchet MS" panose="020B0603020202020204" pitchFamily="34" charset="0"/>
              <a:ea typeface="+mj-ea"/>
              <a:cs typeface="+mj-cs"/>
            </a:endParaRPr>
          </a:p>
        </p:txBody>
      </p:sp>
      <p:sp>
        <p:nvSpPr>
          <p:cNvPr id="3" name="Rectangle 2"/>
          <p:cNvSpPr txBox="1">
            <a:spLocks noChangeArrowheads="1"/>
          </p:cNvSpPr>
          <p:nvPr/>
        </p:nvSpPr>
        <p:spPr bwMode="auto">
          <a:xfrm>
            <a:off x="381000" y="1981200"/>
            <a:ext cx="8763000" cy="5029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fontAlgn="base">
              <a:lnSpc>
                <a:spcPts val="2700"/>
              </a:lnSpc>
              <a:spcBef>
                <a:spcPts val="300"/>
              </a:spcBef>
              <a:spcAft>
                <a:spcPct val="0"/>
              </a:spcAft>
              <a:buFont typeface="Arial"/>
              <a:buChar char="•"/>
              <a:tabLst>
                <a:tab pos="225425" algn="l"/>
              </a:tabLst>
              <a:defRPr/>
            </a:pPr>
            <a:r>
              <a:rPr lang="zh-TW" altLang="en-US" sz="2600" kern="0" dirty="0" smtClean="0">
                <a:solidFill>
                  <a:srgbClr val="161616"/>
                </a:solidFill>
                <a:latin typeface="Trebuchet MS" pitchFamily="34" charset="0"/>
                <a:ea typeface="華康儷中黑" pitchFamily="49" charset="-120"/>
                <a:cs typeface="+mj-cs"/>
              </a:rPr>
              <a:t> 業務模式按一般人所做到的事情來建立</a:t>
            </a:r>
            <a:r>
              <a:rPr lang="en-US" altLang="zh-TW" sz="2600" kern="0" dirty="0" smtClean="0">
                <a:solidFill>
                  <a:srgbClr val="161616"/>
                </a:solidFill>
                <a:latin typeface="Trebuchet MS" pitchFamily="34" charset="0"/>
                <a:ea typeface="華康儷中黑" pitchFamily="49" charset="-120"/>
                <a:cs typeface="+mj-cs"/>
              </a:rPr>
              <a:t>…</a:t>
            </a:r>
          </a:p>
          <a:p>
            <a:pPr fontAlgn="base">
              <a:lnSpc>
                <a:spcPts val="2700"/>
              </a:lnSpc>
              <a:spcBef>
                <a:spcPts val="300"/>
              </a:spcBef>
              <a:spcAft>
                <a:spcPct val="0"/>
              </a:spcAft>
              <a:buFont typeface="Arial"/>
              <a:buChar char="•"/>
              <a:tabLst>
                <a:tab pos="169863" algn="l"/>
              </a:tabLst>
              <a:defRPr/>
            </a:pPr>
            <a:r>
              <a:rPr lang="en-US" altLang="zh-TW" sz="2600" kern="0" dirty="0" smtClean="0">
                <a:solidFill>
                  <a:srgbClr val="161616"/>
                </a:solidFill>
                <a:latin typeface="Trebuchet MS" pitchFamily="34" charset="0"/>
                <a:ea typeface="華康儷中黑" pitchFamily="49" charset="-120"/>
                <a:cs typeface="+mj-cs"/>
              </a:rPr>
              <a:t> </a:t>
            </a:r>
            <a:r>
              <a:rPr lang="zh-TW" altLang="en-US" sz="2600" kern="0" dirty="0" smtClean="0">
                <a:solidFill>
                  <a:srgbClr val="161616"/>
                </a:solidFill>
                <a:latin typeface="Trebuchet MS" pitchFamily="34" charset="0"/>
                <a:ea typeface="華康儷中黑" pitchFamily="49" charset="-120"/>
                <a:cs typeface="+mj-cs"/>
              </a:rPr>
              <a:t>零售系統而非購物系統</a:t>
            </a:r>
            <a:r>
              <a:rPr lang="en-US" altLang="zh-TW" sz="2600" kern="0" dirty="0" smtClean="0">
                <a:solidFill>
                  <a:srgbClr val="161616"/>
                </a:solidFill>
                <a:latin typeface="Trebuchet MS" pitchFamily="34" charset="0"/>
                <a:ea typeface="華康儷中黑" pitchFamily="49" charset="-120"/>
                <a:cs typeface="+mj-cs"/>
              </a:rPr>
              <a:t>…</a:t>
            </a:r>
            <a:r>
              <a:rPr lang="zh-TW" altLang="en-US" sz="2600" kern="0" dirty="0" smtClean="0">
                <a:solidFill>
                  <a:srgbClr val="161616"/>
                </a:solidFill>
                <a:latin typeface="Trebuchet MS" pitchFamily="34" charset="0"/>
                <a:ea typeface="華康儷中黑" pitchFamily="49" charset="-120"/>
                <a:cs typeface="+mj-cs"/>
              </a:rPr>
              <a:t>產品主導</a:t>
            </a:r>
            <a:endParaRPr lang="en-US" altLang="zh-TW" sz="2600" kern="0" dirty="0" smtClean="0">
              <a:solidFill>
                <a:srgbClr val="161616"/>
              </a:solidFill>
              <a:latin typeface="Trebuchet MS" pitchFamily="34" charset="0"/>
              <a:ea typeface="華康儷中黑" pitchFamily="49" charset="-120"/>
              <a:cs typeface="+mj-cs"/>
            </a:endParaRPr>
          </a:p>
          <a:p>
            <a:pPr fontAlgn="base">
              <a:lnSpc>
                <a:spcPts val="2700"/>
              </a:lnSpc>
              <a:spcBef>
                <a:spcPts val="300"/>
              </a:spcBef>
              <a:spcAft>
                <a:spcPct val="0"/>
              </a:spcAft>
              <a:buFont typeface="Arial"/>
              <a:buChar char="•"/>
              <a:tabLst>
                <a:tab pos="225425" algn="l"/>
              </a:tabLst>
              <a:defRPr/>
            </a:pPr>
            <a:r>
              <a:rPr lang="en-US" altLang="zh-TW" sz="2600" kern="0" dirty="0" smtClean="0">
                <a:solidFill>
                  <a:srgbClr val="161616"/>
                </a:solidFill>
                <a:latin typeface="Trebuchet MS" pitchFamily="34" charset="0"/>
                <a:ea typeface="華康儷中黑" pitchFamily="49" charset="-120"/>
                <a:cs typeface="+mj-cs"/>
              </a:rPr>
              <a:t> </a:t>
            </a:r>
            <a:r>
              <a:rPr lang="zh-TW" altLang="en-US" sz="2600" kern="0" dirty="0" smtClean="0">
                <a:solidFill>
                  <a:srgbClr val="161616"/>
                </a:solidFill>
                <a:latin typeface="Trebuchet MS" pitchFamily="34" charset="0"/>
                <a:ea typeface="華康儷中黑" pitchFamily="49" charset="-120"/>
                <a:cs typeface="+mj-cs"/>
              </a:rPr>
              <a:t>組織架構營造了共同的經濟體系，目標是讓人人都成功</a:t>
            </a:r>
            <a:endParaRPr lang="en-US" altLang="zh-TW" sz="2600" kern="0" dirty="0" smtClean="0">
              <a:solidFill>
                <a:srgbClr val="161616"/>
              </a:solidFill>
              <a:latin typeface="Trebuchet MS" pitchFamily="34" charset="0"/>
              <a:ea typeface="華康儷中黑" pitchFamily="49" charset="-120"/>
              <a:cs typeface="+mj-cs"/>
            </a:endParaRPr>
          </a:p>
          <a:p>
            <a:pPr fontAlgn="base">
              <a:lnSpc>
                <a:spcPts val="2700"/>
              </a:lnSpc>
              <a:spcBef>
                <a:spcPts val="300"/>
              </a:spcBef>
              <a:spcAft>
                <a:spcPct val="0"/>
              </a:spcAft>
              <a:buFont typeface="Arial"/>
              <a:buChar char="•"/>
              <a:tabLst>
                <a:tab pos="225425" algn="l"/>
              </a:tabLst>
              <a:defRPr/>
            </a:pPr>
            <a:r>
              <a:rPr lang="zh-TW" altLang="en-US" sz="2600" kern="0" dirty="0" smtClean="0">
                <a:solidFill>
                  <a:srgbClr val="161616"/>
                </a:solidFill>
                <a:latin typeface="Trebuchet MS" pitchFamily="34" charset="0"/>
                <a:ea typeface="華康儷中黑" pitchFamily="49" charset="-120"/>
                <a:cs typeface="+mj-cs"/>
              </a:rPr>
              <a:t> 佣金計劃減低／消除了組織內的競爭</a:t>
            </a:r>
            <a:endParaRPr lang="en-US" altLang="zh-TW" sz="2600" kern="0" dirty="0" smtClean="0">
              <a:solidFill>
                <a:srgbClr val="161616"/>
              </a:solidFill>
              <a:latin typeface="Trebuchet MS" pitchFamily="34" charset="0"/>
              <a:ea typeface="華康儷中黑" pitchFamily="49" charset="-120"/>
              <a:cs typeface="+mj-cs"/>
            </a:endParaRPr>
          </a:p>
          <a:p>
            <a:pPr fontAlgn="base">
              <a:lnSpc>
                <a:spcPts val="2700"/>
              </a:lnSpc>
              <a:spcBef>
                <a:spcPts val="300"/>
              </a:spcBef>
              <a:spcAft>
                <a:spcPct val="0"/>
              </a:spcAft>
              <a:buFont typeface="Arial"/>
              <a:buChar char="•"/>
              <a:tabLst>
                <a:tab pos="225425" algn="l"/>
              </a:tabLst>
              <a:defRPr/>
            </a:pPr>
            <a:r>
              <a:rPr lang="zh-TW" altLang="en-US" sz="2600" kern="0" dirty="0" smtClean="0">
                <a:solidFill>
                  <a:srgbClr val="161616"/>
                </a:solidFill>
                <a:latin typeface="Trebuchet MS" pitchFamily="34" charset="0"/>
                <a:ea typeface="華康儷中黑" pitchFamily="49" charset="-120"/>
                <a:cs typeface="+mj-cs"/>
              </a:rPr>
              <a:t> 業務不單能持續創造盈利，並能穩健發展！</a:t>
            </a:r>
            <a:endParaRPr lang="en-US" altLang="zh-TW" sz="2600" kern="0" dirty="0" smtClean="0">
              <a:solidFill>
                <a:srgbClr val="161616"/>
              </a:solidFill>
              <a:latin typeface="Trebuchet MS" pitchFamily="34" charset="0"/>
              <a:ea typeface="華康儷中黑" pitchFamily="49" charset="-120"/>
              <a:cs typeface="+mj-cs"/>
            </a:endParaRPr>
          </a:p>
          <a:p>
            <a:pPr fontAlgn="base">
              <a:lnSpc>
                <a:spcPts val="2700"/>
              </a:lnSpc>
              <a:spcBef>
                <a:spcPts val="300"/>
              </a:spcBef>
              <a:spcAft>
                <a:spcPct val="0"/>
              </a:spcAft>
              <a:buFont typeface="Arial"/>
              <a:buChar char="•"/>
              <a:tabLst>
                <a:tab pos="225425" algn="l"/>
              </a:tabLst>
              <a:defRPr/>
            </a:pPr>
            <a:endParaRPr lang="en-US" sz="2400" kern="0" dirty="0" smtClean="0">
              <a:solidFill>
                <a:srgbClr val="161616"/>
              </a:solidFill>
              <a:latin typeface="Trebuchet MS" pitchFamily="34" charset="0"/>
              <a:ea typeface="華康儷中黑" pitchFamily="49" charset="-120"/>
              <a:cs typeface="+mj-cs"/>
            </a:endParaRPr>
          </a:p>
          <a:p>
            <a:pPr marL="0" marR="0" lvl="0" indent="0" defTabSz="914400" rtl="0" eaLnBrk="1" fontAlgn="base" latinLnBrk="0" hangingPunct="1">
              <a:lnSpc>
                <a:spcPct val="100000"/>
              </a:lnSpc>
              <a:spcBef>
                <a:spcPct val="0"/>
              </a:spcBef>
              <a:spcAft>
                <a:spcPct val="0"/>
              </a:spcAft>
              <a:buClrTx/>
              <a:buSzTx/>
              <a:buFont typeface="Arial"/>
              <a:buChar char="•"/>
              <a:tabLst>
                <a:tab pos="225425" algn="l"/>
              </a:tabLst>
              <a:defRPr/>
            </a:pPr>
            <a:r>
              <a:rPr lang="en-US" sz="2400" kern="0" dirty="0" smtClean="0">
                <a:solidFill>
                  <a:srgbClr val="161616"/>
                </a:solidFill>
                <a:latin typeface="Trebuchet MS" pitchFamily="34" charset="0"/>
                <a:ea typeface="華康儷中黑" pitchFamily="49" charset="-120"/>
                <a:cs typeface="+mj-cs"/>
              </a:rPr>
              <a:t> </a:t>
            </a:r>
            <a:r>
              <a:rPr lang="en-US" sz="2200" kern="0" dirty="0" smtClean="0">
                <a:solidFill>
                  <a:srgbClr val="161616"/>
                </a:solidFill>
                <a:latin typeface="Trebuchet MS" pitchFamily="34" charset="0"/>
                <a:ea typeface="華康儷中黑" pitchFamily="49" charset="-120"/>
                <a:cs typeface="+mj-cs"/>
              </a:rPr>
              <a:t>Business model that was based on what the average individual 	could actually and realistically do… </a:t>
            </a:r>
            <a:endParaRPr kumimoji="0" lang="en-US" sz="2200" b="0" i="0" u="none" strike="noStrike" kern="0" cap="none" spc="0" normalizeH="0" baseline="0" noProof="0" dirty="0" smtClean="0">
              <a:ln>
                <a:noFill/>
              </a:ln>
              <a:solidFill>
                <a:srgbClr val="161616"/>
              </a:solidFill>
              <a:uLnTx/>
              <a:uFillTx/>
              <a:latin typeface="Trebuchet MS" pitchFamily="34" charset="0"/>
              <a:ea typeface="華康儷中黑" pitchFamily="49" charset="-120"/>
              <a:cs typeface="+mj-cs"/>
            </a:endParaRPr>
          </a:p>
          <a:p>
            <a:pPr marL="0" marR="0" lvl="0" indent="0" defTabSz="914400" rtl="0" eaLnBrk="1" fontAlgn="base" latinLnBrk="0" hangingPunct="1">
              <a:lnSpc>
                <a:spcPct val="100000"/>
              </a:lnSpc>
              <a:spcBef>
                <a:spcPct val="0"/>
              </a:spcBef>
              <a:spcAft>
                <a:spcPct val="0"/>
              </a:spcAft>
              <a:buClrTx/>
              <a:buSzTx/>
              <a:buFont typeface="Arial"/>
              <a:buChar char="•"/>
              <a:tabLst/>
              <a:defRPr/>
            </a:pPr>
            <a:r>
              <a:rPr lang="en-US" sz="2200" kern="0" dirty="0" smtClean="0">
                <a:solidFill>
                  <a:srgbClr val="161616"/>
                </a:solidFill>
                <a:latin typeface="Trebuchet MS" pitchFamily="34" charset="0"/>
                <a:ea typeface="華康儷中黑" pitchFamily="49" charset="-120"/>
                <a:cs typeface="+mj-cs"/>
              </a:rPr>
              <a:t> Selling system rather than a buying system… Product Driven</a:t>
            </a:r>
            <a:endParaRPr kumimoji="0" lang="en-US" sz="2200" b="0" i="0" u="none" strike="noStrike" kern="0" cap="none" spc="0" normalizeH="0" baseline="0" noProof="0" dirty="0" smtClean="0">
              <a:ln>
                <a:noFill/>
              </a:ln>
              <a:solidFill>
                <a:srgbClr val="161616"/>
              </a:solidFill>
              <a:uLnTx/>
              <a:uFillTx/>
              <a:latin typeface="Trebuchet MS" pitchFamily="34" charset="0"/>
              <a:ea typeface="華康儷中黑" pitchFamily="49" charset="-120"/>
              <a:cs typeface="+mj-cs"/>
            </a:endParaRPr>
          </a:p>
          <a:p>
            <a:pPr marL="0" marR="0" lvl="0" indent="0" defTabSz="914400" rtl="0" eaLnBrk="1" fontAlgn="base" latinLnBrk="0" hangingPunct="1">
              <a:lnSpc>
                <a:spcPct val="100000"/>
              </a:lnSpc>
              <a:spcBef>
                <a:spcPct val="0"/>
              </a:spcBef>
              <a:spcAft>
                <a:spcPct val="0"/>
              </a:spcAft>
              <a:buClrTx/>
              <a:buSzTx/>
              <a:buFont typeface="Arial"/>
              <a:buChar char="•"/>
              <a:tabLst>
                <a:tab pos="225425" algn="l"/>
              </a:tabLst>
              <a:defRPr/>
            </a:pPr>
            <a:r>
              <a:rPr lang="en-US" sz="2200" kern="0" dirty="0" smtClean="0">
                <a:solidFill>
                  <a:srgbClr val="161616"/>
                </a:solidFill>
                <a:latin typeface="Trebuchet MS" pitchFamily="34" charset="0"/>
                <a:ea typeface="華康儷中黑" pitchFamily="49" charset="-120"/>
                <a:cs typeface="+mj-cs"/>
              </a:rPr>
              <a:t> Organizational structure that created a vested economic 	interest in the success of everyone.</a:t>
            </a:r>
          </a:p>
          <a:p>
            <a:pPr marL="0" marR="0" lvl="0" indent="0" defTabSz="914400" rtl="0" eaLnBrk="1" fontAlgn="base" latinLnBrk="0" hangingPunct="1">
              <a:lnSpc>
                <a:spcPct val="100000"/>
              </a:lnSpc>
              <a:spcBef>
                <a:spcPct val="0"/>
              </a:spcBef>
              <a:spcAft>
                <a:spcPct val="0"/>
              </a:spcAft>
              <a:buClrTx/>
              <a:buSzTx/>
              <a:buFont typeface="Arial"/>
              <a:buChar char="•"/>
              <a:tabLst>
                <a:tab pos="225425" algn="l"/>
              </a:tabLst>
              <a:defRPr/>
            </a:pPr>
            <a:r>
              <a:rPr lang="en-US" sz="2200" kern="0" dirty="0" smtClean="0">
                <a:solidFill>
                  <a:srgbClr val="161616"/>
                </a:solidFill>
                <a:latin typeface="Trebuchet MS" pitchFamily="34" charset="0"/>
                <a:ea typeface="華康儷中黑" pitchFamily="49" charset="-120"/>
                <a:cs typeface="+mj-cs"/>
              </a:rPr>
              <a:t> Compensation plan that minimized / eliminated competition 	within the organization.</a:t>
            </a:r>
          </a:p>
          <a:p>
            <a:pPr marL="0" marR="0" lvl="0" indent="0" defTabSz="914400" rtl="0" eaLnBrk="1" fontAlgn="base" latinLnBrk="0" hangingPunct="1">
              <a:lnSpc>
                <a:spcPct val="100000"/>
              </a:lnSpc>
              <a:spcBef>
                <a:spcPct val="0"/>
              </a:spcBef>
              <a:spcAft>
                <a:spcPct val="0"/>
              </a:spcAft>
              <a:buClrTx/>
              <a:buSzTx/>
              <a:buFont typeface="Arial"/>
              <a:buChar char="•"/>
              <a:tabLst>
                <a:tab pos="225425" algn="l"/>
              </a:tabLst>
              <a:defRPr/>
            </a:pPr>
            <a:r>
              <a:rPr lang="en-US" sz="2200" kern="0" dirty="0" smtClean="0">
                <a:solidFill>
                  <a:srgbClr val="161616"/>
                </a:solidFill>
                <a:latin typeface="Trebuchet MS" pitchFamily="34" charset="0"/>
                <a:ea typeface="華康儷中黑" pitchFamily="49" charset="-120"/>
                <a:cs typeface="+mj-cs"/>
              </a:rPr>
              <a:t> Business that was not only profitable, But Stable!</a:t>
            </a:r>
          </a:p>
          <a:p>
            <a:pPr marL="0" marR="0" lvl="0" indent="0" defTabSz="914400" rtl="0" eaLnBrk="1" fontAlgn="base" latinLnBrk="0" hangingPunct="1">
              <a:lnSpc>
                <a:spcPct val="100000"/>
              </a:lnSpc>
              <a:spcBef>
                <a:spcPct val="0"/>
              </a:spcBef>
              <a:spcAft>
                <a:spcPct val="0"/>
              </a:spcAft>
              <a:buClrTx/>
              <a:buSzTx/>
              <a:buFont typeface="Arial"/>
              <a:buChar char="•"/>
              <a:tabLst/>
              <a:defRPr/>
            </a:pPr>
            <a:endParaRPr kumimoji="0" lang="en-US" sz="2400" b="0" i="0" u="none" strike="noStrike" kern="0" cap="none" spc="0" normalizeH="0" baseline="0" noProof="0" dirty="0" smtClean="0">
              <a:ln>
                <a:noFill/>
              </a:ln>
              <a:solidFill>
                <a:srgbClr val="161616"/>
              </a:solidFill>
              <a:uLnTx/>
              <a:uFillTx/>
              <a:latin typeface="Trebuchet MS" pitchFamily="34" charset="0"/>
              <a:ea typeface="華康儷中黑" pitchFamily="49" charset="-120"/>
              <a:cs typeface="+mj-cs"/>
            </a:endParaRPr>
          </a:p>
          <a:p>
            <a:pPr marL="0" marR="0" lvl="0" indent="0" defTabSz="914400" rtl="0" eaLnBrk="1" fontAlgn="base" latinLnBrk="0" hangingPunct="1">
              <a:lnSpc>
                <a:spcPct val="100000"/>
              </a:lnSpc>
              <a:spcBef>
                <a:spcPct val="0"/>
              </a:spcBef>
              <a:spcAft>
                <a:spcPct val="0"/>
              </a:spcAft>
              <a:buClrTx/>
              <a:buSzTx/>
              <a:buFont typeface="Arial"/>
              <a:buChar char="•"/>
              <a:tabLst/>
              <a:defRPr/>
            </a:pPr>
            <a:endParaRPr kumimoji="0" lang="en-US" sz="2400" b="0" i="0" u="none" strike="noStrike" kern="0" cap="none" spc="0" normalizeH="0" baseline="0" noProof="0" dirty="0" smtClean="0">
              <a:ln>
                <a:noFill/>
              </a:ln>
              <a:solidFill>
                <a:srgbClr val="161616"/>
              </a:solidFill>
              <a:uLnTx/>
              <a:uFillTx/>
              <a:latin typeface="Trebuchet MS" pitchFamily="34" charset="0"/>
              <a:ea typeface="華康儷中黑" pitchFamily="49" charset="-120"/>
              <a:cs typeface="+mj-cs"/>
            </a:endParaRPr>
          </a:p>
        </p:txBody>
      </p:sp>
    </p:spTree>
    <p:extLst>
      <p:ext uri="{BB962C8B-B14F-4D97-AF65-F5344CB8AC3E}">
        <p14:creationId xmlns:p14="http://schemas.microsoft.com/office/powerpoint/2010/main" xmlns="" val="420001970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stretch>
            <a:fillRect/>
          </a:stretch>
        </a:blipFill>
        <a:effectLst/>
      </p:bgPr>
    </p:bg>
    <p:spTree>
      <p:nvGrpSpPr>
        <p:cNvPr id="1" name=""/>
        <p:cNvGrpSpPr/>
        <p:nvPr/>
      </p:nvGrpSpPr>
      <p:grpSpPr>
        <a:xfrm>
          <a:off x="0" y="0"/>
          <a:ext cx="0" cy="0"/>
          <a:chOff x="0" y="0"/>
          <a:chExt cx="0" cy="0"/>
        </a:xfrm>
      </p:grpSpPr>
      <p:pic>
        <p:nvPicPr>
          <p:cNvPr id="3" name="Picture 2" descr="Globes1.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049488" y="1628775"/>
            <a:ext cx="6467425" cy="2029833"/>
          </a:xfrm>
          <a:prstGeom prst="rect">
            <a:avLst/>
          </a:prstGeom>
        </p:spPr>
      </p:pic>
      <p:sp>
        <p:nvSpPr>
          <p:cNvPr id="5" name="TextBox 4"/>
          <p:cNvSpPr txBox="1"/>
          <p:nvPr/>
        </p:nvSpPr>
        <p:spPr>
          <a:xfrm>
            <a:off x="1701800" y="990600"/>
            <a:ext cx="2209800" cy="1138773"/>
          </a:xfrm>
          <a:prstGeom prst="rect">
            <a:avLst/>
          </a:prstGeom>
          <a:noFill/>
        </p:spPr>
        <p:txBody>
          <a:bodyPr wrap="square" rtlCol="0">
            <a:spAutoFit/>
          </a:bodyPr>
          <a:lstStyle/>
          <a:p>
            <a:pPr lvl="0" algn="ctr" defTabSz="457200"/>
            <a:r>
              <a:rPr lang="zh-TW" altLang="en-US" b="1" u="sng" dirty="0" smtClean="0">
                <a:solidFill>
                  <a:srgbClr val="FF0000"/>
                </a:solidFill>
                <a:latin typeface="Trebuchet MS" pitchFamily="34" charset="0"/>
                <a:ea typeface="華康儷中黑" pitchFamily="49" charset="-120"/>
              </a:rPr>
              <a:t>亞太區</a:t>
            </a:r>
            <a:r>
              <a:rPr lang="en-US" sz="1600" b="1" u="sng" dirty="0" smtClean="0">
                <a:solidFill>
                  <a:srgbClr val="FF0000"/>
                </a:solidFill>
                <a:latin typeface="Trebuchet MS" pitchFamily="34" charset="0"/>
                <a:ea typeface="華康儷中黑" pitchFamily="49" charset="-120"/>
              </a:rPr>
              <a:t>ASIA REGION (UAP)</a:t>
            </a:r>
          </a:p>
          <a:p>
            <a:pPr lvl="0" algn="ctr" defTabSz="457200"/>
            <a:r>
              <a:rPr lang="zh-TW" altLang="en-US" dirty="0" smtClean="0">
                <a:solidFill>
                  <a:srgbClr val="FF0000"/>
                </a:solidFill>
                <a:latin typeface="Trebuchet MS" pitchFamily="34" charset="0"/>
                <a:ea typeface="華康儷中黑" pitchFamily="49" charset="-120"/>
              </a:rPr>
              <a:t>綜合</a:t>
            </a:r>
            <a:r>
              <a:rPr lang="en-US" altLang="zh-TW" dirty="0" smtClean="0">
                <a:solidFill>
                  <a:srgbClr val="FF0000"/>
                </a:solidFill>
                <a:latin typeface="Trebuchet MS" pitchFamily="34" charset="0"/>
                <a:ea typeface="華康儷中黑" pitchFamily="49" charset="-120"/>
              </a:rPr>
              <a:t>BV/IBV</a:t>
            </a:r>
            <a:r>
              <a:rPr lang="zh-TW" altLang="en-US" dirty="0" smtClean="0">
                <a:solidFill>
                  <a:srgbClr val="FF0000"/>
                </a:solidFill>
                <a:latin typeface="Trebuchet MS" pitchFamily="34" charset="0"/>
                <a:ea typeface="華康儷中黑" pitchFamily="49" charset="-120"/>
              </a:rPr>
              <a:t>庫</a:t>
            </a:r>
            <a:endParaRPr lang="en-US" dirty="0" smtClean="0">
              <a:solidFill>
                <a:srgbClr val="FF0000"/>
              </a:solidFill>
              <a:latin typeface="Trebuchet MS" pitchFamily="34" charset="0"/>
              <a:ea typeface="華康儷中黑" pitchFamily="49" charset="-120"/>
            </a:endParaRPr>
          </a:p>
          <a:p>
            <a:pPr lvl="0" algn="ctr" defTabSz="457200"/>
            <a:r>
              <a:rPr lang="en-US" sz="1600" dirty="0" smtClean="0">
                <a:solidFill>
                  <a:srgbClr val="FF0000"/>
                </a:solidFill>
                <a:latin typeface="Trebuchet MS" pitchFamily="34" charset="0"/>
                <a:ea typeface="華康儷中黑" pitchFamily="49" charset="-120"/>
              </a:rPr>
              <a:t>Unified BV/IBV Banks</a:t>
            </a:r>
            <a:endParaRPr lang="en-US" sz="1600" dirty="0">
              <a:solidFill>
                <a:srgbClr val="FF0000"/>
              </a:solidFill>
              <a:latin typeface="Trebuchet MS" pitchFamily="34" charset="0"/>
              <a:ea typeface="華康儷中黑" pitchFamily="49" charset="-120"/>
            </a:endParaRPr>
          </a:p>
        </p:txBody>
      </p:sp>
      <p:sp>
        <p:nvSpPr>
          <p:cNvPr id="42" name="TextBox 41"/>
          <p:cNvSpPr txBox="1"/>
          <p:nvPr/>
        </p:nvSpPr>
        <p:spPr>
          <a:xfrm>
            <a:off x="3898900" y="990600"/>
            <a:ext cx="2692400" cy="1138773"/>
          </a:xfrm>
          <a:prstGeom prst="rect">
            <a:avLst/>
          </a:prstGeom>
          <a:noFill/>
        </p:spPr>
        <p:txBody>
          <a:bodyPr wrap="square" rtlCol="0">
            <a:spAutoFit/>
          </a:bodyPr>
          <a:lstStyle/>
          <a:p>
            <a:pPr lvl="0" algn="ctr" defTabSz="457200"/>
            <a:r>
              <a:rPr lang="zh-TW" altLang="en-US" b="1" u="sng" dirty="0" smtClean="0">
                <a:solidFill>
                  <a:srgbClr val="FF0000"/>
                </a:solidFill>
                <a:latin typeface="Trebuchet MS" pitchFamily="34" charset="0"/>
                <a:ea typeface="華康儷中黑" pitchFamily="49" charset="-120"/>
              </a:rPr>
              <a:t>美洲</a:t>
            </a:r>
            <a:r>
              <a:rPr lang="en-US" sz="1600" b="1" u="sng" dirty="0" smtClean="0">
                <a:solidFill>
                  <a:srgbClr val="FF0000"/>
                </a:solidFill>
                <a:latin typeface="Trebuchet MS" pitchFamily="34" charset="0"/>
                <a:ea typeface="華康儷中黑" pitchFamily="49" charset="-120"/>
              </a:rPr>
              <a:t>AMERICAS REGION (UAM)</a:t>
            </a:r>
          </a:p>
          <a:p>
            <a:pPr lvl="0" algn="ctr" defTabSz="457200"/>
            <a:r>
              <a:rPr lang="zh-TW" altLang="en-US" dirty="0" smtClean="0">
                <a:solidFill>
                  <a:srgbClr val="FF0000"/>
                </a:solidFill>
                <a:latin typeface="Trebuchet MS" pitchFamily="34" charset="0"/>
                <a:ea typeface="華康儷中黑" pitchFamily="49" charset="-120"/>
              </a:rPr>
              <a:t>綜合</a:t>
            </a:r>
            <a:r>
              <a:rPr lang="en-US" altLang="zh-TW" dirty="0" smtClean="0">
                <a:solidFill>
                  <a:srgbClr val="FF0000"/>
                </a:solidFill>
                <a:latin typeface="Trebuchet MS" pitchFamily="34" charset="0"/>
                <a:ea typeface="華康儷中黑" pitchFamily="49" charset="-120"/>
              </a:rPr>
              <a:t>BV/IBV</a:t>
            </a:r>
            <a:r>
              <a:rPr lang="zh-TW" altLang="en-US" dirty="0" smtClean="0">
                <a:solidFill>
                  <a:srgbClr val="FF0000"/>
                </a:solidFill>
                <a:latin typeface="Trebuchet MS" pitchFamily="34" charset="0"/>
                <a:ea typeface="華康儷中黑" pitchFamily="49" charset="-120"/>
              </a:rPr>
              <a:t>庫</a:t>
            </a:r>
            <a:endParaRPr lang="en-US" dirty="0" smtClean="0">
              <a:solidFill>
                <a:srgbClr val="FF0000"/>
              </a:solidFill>
              <a:latin typeface="Trebuchet MS" pitchFamily="34" charset="0"/>
              <a:ea typeface="華康儷中黑" pitchFamily="49" charset="-120"/>
            </a:endParaRPr>
          </a:p>
          <a:p>
            <a:pPr lvl="0" algn="ctr" defTabSz="457200"/>
            <a:r>
              <a:rPr lang="en-US" sz="1600" dirty="0" smtClean="0">
                <a:solidFill>
                  <a:srgbClr val="FF0000"/>
                </a:solidFill>
                <a:latin typeface="Trebuchet MS" pitchFamily="34" charset="0"/>
                <a:ea typeface="華康儷中黑" pitchFamily="49" charset="-120"/>
              </a:rPr>
              <a:t>Unified BV/IBV Banks</a:t>
            </a:r>
            <a:endParaRPr lang="en-US" sz="1600" dirty="0">
              <a:solidFill>
                <a:srgbClr val="FF0000"/>
              </a:solidFill>
              <a:latin typeface="Trebuchet MS" pitchFamily="34" charset="0"/>
              <a:ea typeface="華康儷中黑" pitchFamily="49" charset="-120"/>
            </a:endParaRPr>
          </a:p>
        </p:txBody>
      </p:sp>
      <p:sp>
        <p:nvSpPr>
          <p:cNvPr id="43" name="TextBox 42"/>
          <p:cNvSpPr txBox="1"/>
          <p:nvPr/>
        </p:nvSpPr>
        <p:spPr>
          <a:xfrm>
            <a:off x="6451600" y="990600"/>
            <a:ext cx="2622550" cy="1138773"/>
          </a:xfrm>
          <a:prstGeom prst="rect">
            <a:avLst/>
          </a:prstGeom>
          <a:noFill/>
        </p:spPr>
        <p:txBody>
          <a:bodyPr wrap="square" rtlCol="0">
            <a:spAutoFit/>
          </a:bodyPr>
          <a:lstStyle/>
          <a:p>
            <a:pPr lvl="0" algn="ctr" defTabSz="457200"/>
            <a:r>
              <a:rPr lang="zh-TW" altLang="en-US" b="1" u="sng" dirty="0" smtClean="0">
                <a:solidFill>
                  <a:srgbClr val="FF0000"/>
                </a:solidFill>
                <a:latin typeface="Trebuchet MS" pitchFamily="34" charset="0"/>
                <a:ea typeface="華康儷中黑" pitchFamily="49" charset="-120"/>
              </a:rPr>
              <a:t>歐洲</a:t>
            </a:r>
            <a:r>
              <a:rPr lang="en-US" sz="1600" b="1" u="sng" dirty="0" smtClean="0">
                <a:solidFill>
                  <a:srgbClr val="FF0000"/>
                </a:solidFill>
                <a:latin typeface="Trebuchet MS" pitchFamily="34" charset="0"/>
                <a:ea typeface="華康儷中黑" pitchFamily="49" charset="-120"/>
              </a:rPr>
              <a:t>EUROPE REGION (UEU)</a:t>
            </a:r>
          </a:p>
          <a:p>
            <a:pPr lvl="0" algn="ctr" defTabSz="457200"/>
            <a:r>
              <a:rPr lang="zh-TW" altLang="en-US" dirty="0" smtClean="0">
                <a:solidFill>
                  <a:srgbClr val="FF0000"/>
                </a:solidFill>
                <a:latin typeface="Trebuchet MS" pitchFamily="34" charset="0"/>
                <a:ea typeface="華康儷中黑" pitchFamily="49" charset="-120"/>
              </a:rPr>
              <a:t>綜合</a:t>
            </a:r>
            <a:r>
              <a:rPr lang="en-US" altLang="zh-TW" dirty="0" smtClean="0">
                <a:solidFill>
                  <a:srgbClr val="FF0000"/>
                </a:solidFill>
                <a:latin typeface="Trebuchet MS" pitchFamily="34" charset="0"/>
                <a:ea typeface="華康儷中黑" pitchFamily="49" charset="-120"/>
              </a:rPr>
              <a:t>BV/IBV</a:t>
            </a:r>
            <a:r>
              <a:rPr lang="zh-TW" altLang="en-US" dirty="0" smtClean="0">
                <a:solidFill>
                  <a:srgbClr val="FF0000"/>
                </a:solidFill>
                <a:latin typeface="Trebuchet MS" pitchFamily="34" charset="0"/>
                <a:ea typeface="華康儷中黑" pitchFamily="49" charset="-120"/>
              </a:rPr>
              <a:t>庫</a:t>
            </a:r>
            <a:endParaRPr lang="en-US" dirty="0" smtClean="0">
              <a:solidFill>
                <a:srgbClr val="FF0000"/>
              </a:solidFill>
              <a:latin typeface="Trebuchet MS" pitchFamily="34" charset="0"/>
              <a:ea typeface="華康儷中黑" pitchFamily="49" charset="-120"/>
            </a:endParaRPr>
          </a:p>
          <a:p>
            <a:pPr lvl="0" algn="ctr" defTabSz="457200"/>
            <a:r>
              <a:rPr lang="en-US" sz="1600" dirty="0" smtClean="0">
                <a:solidFill>
                  <a:srgbClr val="FF0000"/>
                </a:solidFill>
                <a:latin typeface="Trebuchet MS" pitchFamily="34" charset="0"/>
                <a:ea typeface="華康儷中黑" pitchFamily="49" charset="-120"/>
              </a:rPr>
              <a:t>Unified BV/IBV Banks</a:t>
            </a:r>
            <a:endParaRPr lang="en-US" sz="1600" dirty="0">
              <a:solidFill>
                <a:srgbClr val="FF0000"/>
              </a:solidFill>
              <a:latin typeface="Trebuchet MS" pitchFamily="34" charset="0"/>
              <a:ea typeface="華康儷中黑" pitchFamily="49" charset="-120"/>
            </a:endParaRPr>
          </a:p>
        </p:txBody>
      </p:sp>
      <p:sp>
        <p:nvSpPr>
          <p:cNvPr id="7" name="TextBox 6"/>
          <p:cNvSpPr txBox="1"/>
          <p:nvPr/>
        </p:nvSpPr>
        <p:spPr>
          <a:xfrm>
            <a:off x="1524000" y="3842833"/>
            <a:ext cx="2590800" cy="523220"/>
          </a:xfrm>
          <a:prstGeom prst="rect">
            <a:avLst/>
          </a:prstGeom>
          <a:noFill/>
        </p:spPr>
        <p:txBody>
          <a:bodyPr wrap="square" rtlCol="0">
            <a:spAutoFit/>
          </a:bodyPr>
          <a:lstStyle/>
          <a:p>
            <a:pPr algn="ctr" defTabSz="457200"/>
            <a:r>
              <a:rPr lang="en-US" sz="1400" dirty="0">
                <a:solidFill>
                  <a:prstClr val="black"/>
                </a:solidFill>
                <a:latin typeface="Trebuchet MS" pitchFamily="34" charset="0"/>
                <a:ea typeface="華康儷中黑" pitchFamily="49" charset="-120"/>
              </a:rPr>
              <a:t>AUS   TWN   HKG   PHI   SIN   NZL</a:t>
            </a:r>
          </a:p>
        </p:txBody>
      </p:sp>
      <p:sp>
        <p:nvSpPr>
          <p:cNvPr id="45" name="TextBox 44"/>
          <p:cNvSpPr txBox="1"/>
          <p:nvPr/>
        </p:nvSpPr>
        <p:spPr>
          <a:xfrm>
            <a:off x="4203700" y="3820180"/>
            <a:ext cx="2146300" cy="523220"/>
          </a:xfrm>
          <a:prstGeom prst="rect">
            <a:avLst/>
          </a:prstGeom>
          <a:noFill/>
        </p:spPr>
        <p:txBody>
          <a:bodyPr wrap="square" rtlCol="0">
            <a:spAutoFit/>
          </a:bodyPr>
          <a:lstStyle/>
          <a:p>
            <a:pPr algn="ctr" defTabSz="457200"/>
            <a:r>
              <a:rPr lang="en-US" sz="1400" dirty="0">
                <a:solidFill>
                  <a:prstClr val="black"/>
                </a:solidFill>
                <a:latin typeface="Trebuchet MS" pitchFamily="34" charset="0"/>
                <a:ea typeface="華康儷中黑" pitchFamily="49" charset="-120"/>
              </a:rPr>
              <a:t>USA   CAN   MEX   SA   EMP</a:t>
            </a:r>
          </a:p>
        </p:txBody>
      </p:sp>
      <p:sp>
        <p:nvSpPr>
          <p:cNvPr id="46" name="TextBox 45"/>
          <p:cNvSpPr txBox="1"/>
          <p:nvPr/>
        </p:nvSpPr>
        <p:spPr>
          <a:xfrm>
            <a:off x="6654800" y="3842833"/>
            <a:ext cx="2146300" cy="307777"/>
          </a:xfrm>
          <a:prstGeom prst="rect">
            <a:avLst/>
          </a:prstGeom>
          <a:noFill/>
        </p:spPr>
        <p:txBody>
          <a:bodyPr wrap="square" rtlCol="0">
            <a:spAutoFit/>
          </a:bodyPr>
          <a:lstStyle/>
          <a:p>
            <a:pPr algn="ctr" defTabSz="457200"/>
            <a:r>
              <a:rPr lang="en-US" sz="1400" dirty="0">
                <a:solidFill>
                  <a:prstClr val="black"/>
                </a:solidFill>
                <a:latin typeface="Trebuchet MS" pitchFamily="34" charset="0"/>
                <a:ea typeface="華康儷中黑" pitchFamily="49" charset="-120"/>
              </a:rPr>
              <a:t>GBR   SPN   OTHER</a:t>
            </a:r>
          </a:p>
        </p:txBody>
      </p:sp>
      <p:cxnSp>
        <p:nvCxnSpPr>
          <p:cNvPr id="10" name="Straight Connector 9"/>
          <p:cNvCxnSpPr/>
          <p:nvPr/>
        </p:nvCxnSpPr>
        <p:spPr>
          <a:xfrm>
            <a:off x="1828800" y="3657600"/>
            <a:ext cx="2057400" cy="0"/>
          </a:xfrm>
          <a:prstGeom prst="line">
            <a:avLst/>
          </a:prstGeom>
          <a:ln>
            <a:solidFill>
              <a:srgbClr val="EC0006"/>
            </a:solidFill>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1828800" y="3657600"/>
            <a:ext cx="0" cy="267783"/>
          </a:xfrm>
          <a:prstGeom prst="straightConnector1">
            <a:avLst/>
          </a:prstGeom>
          <a:ln>
            <a:solidFill>
              <a:srgbClr val="EC0006"/>
            </a:solidFill>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a:off x="2286000" y="3657600"/>
            <a:ext cx="0" cy="267783"/>
          </a:xfrm>
          <a:prstGeom prst="straightConnector1">
            <a:avLst/>
          </a:prstGeom>
          <a:ln>
            <a:solidFill>
              <a:srgbClr val="EC0006"/>
            </a:solidFill>
            <a:tailEnd type="arrow"/>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a:off x="2743200" y="3657600"/>
            <a:ext cx="0" cy="267783"/>
          </a:xfrm>
          <a:prstGeom prst="straightConnector1">
            <a:avLst/>
          </a:prstGeom>
          <a:ln>
            <a:solidFill>
              <a:srgbClr val="EC0006"/>
            </a:solidFill>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a:off x="3124200" y="3657600"/>
            <a:ext cx="0" cy="267783"/>
          </a:xfrm>
          <a:prstGeom prst="straightConnector1">
            <a:avLst/>
          </a:prstGeom>
          <a:ln>
            <a:solidFill>
              <a:srgbClr val="EC0006"/>
            </a:solidFill>
            <a:tailEnd type="arrow"/>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a:off x="3460750" y="3657600"/>
            <a:ext cx="0" cy="267783"/>
          </a:xfrm>
          <a:prstGeom prst="straightConnector1">
            <a:avLst/>
          </a:prstGeom>
          <a:ln>
            <a:solidFill>
              <a:srgbClr val="EC0006"/>
            </a:solidFill>
            <a:tailEnd type="arrow"/>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4514850" y="3634947"/>
            <a:ext cx="1627162" cy="0"/>
          </a:xfrm>
          <a:prstGeom prst="line">
            <a:avLst/>
          </a:prstGeom>
          <a:ln>
            <a:solidFill>
              <a:srgbClr val="EC0006"/>
            </a:solidFill>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a:off x="4514850" y="3634947"/>
            <a:ext cx="0" cy="267783"/>
          </a:xfrm>
          <a:prstGeom prst="straightConnector1">
            <a:avLst/>
          </a:prstGeom>
          <a:ln>
            <a:solidFill>
              <a:srgbClr val="EC0006"/>
            </a:solidFill>
            <a:tailEnd type="arrow"/>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a:off x="4903762" y="3634947"/>
            <a:ext cx="0" cy="267783"/>
          </a:xfrm>
          <a:prstGeom prst="straightConnector1">
            <a:avLst/>
          </a:prstGeom>
          <a:ln>
            <a:solidFill>
              <a:srgbClr val="EC0006"/>
            </a:solidFill>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a:off x="5284762" y="3634947"/>
            <a:ext cx="0" cy="267783"/>
          </a:xfrm>
          <a:prstGeom prst="straightConnector1">
            <a:avLst/>
          </a:prstGeom>
          <a:ln>
            <a:solidFill>
              <a:srgbClr val="EC0006"/>
            </a:solidFill>
            <a:tailEnd type="arrow"/>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a:off x="5792762" y="3634947"/>
            <a:ext cx="0" cy="267783"/>
          </a:xfrm>
          <a:prstGeom prst="straightConnector1">
            <a:avLst/>
          </a:prstGeom>
          <a:ln>
            <a:solidFill>
              <a:srgbClr val="EC0006"/>
            </a:solidFill>
            <a:tailEnd type="arrow"/>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a:off x="6122962" y="3634947"/>
            <a:ext cx="0" cy="267783"/>
          </a:xfrm>
          <a:prstGeom prst="straightConnector1">
            <a:avLst/>
          </a:prstGeom>
          <a:ln>
            <a:solidFill>
              <a:srgbClr val="EC0006"/>
            </a:solidFill>
            <a:tailEnd type="arrow"/>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7221512" y="3657600"/>
            <a:ext cx="927100" cy="0"/>
          </a:xfrm>
          <a:prstGeom prst="line">
            <a:avLst/>
          </a:prstGeom>
          <a:ln>
            <a:solidFill>
              <a:srgbClr val="EC0006"/>
            </a:solidFill>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a:off x="7221512" y="3657600"/>
            <a:ext cx="0" cy="267783"/>
          </a:xfrm>
          <a:prstGeom prst="straightConnector1">
            <a:avLst/>
          </a:prstGeom>
          <a:ln>
            <a:solidFill>
              <a:srgbClr val="EC0006"/>
            </a:solidFill>
            <a:tailEnd type="arrow"/>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p:nvPr/>
        </p:nvCxnSpPr>
        <p:spPr>
          <a:xfrm>
            <a:off x="7742212" y="3657600"/>
            <a:ext cx="0" cy="267783"/>
          </a:xfrm>
          <a:prstGeom prst="straightConnector1">
            <a:avLst/>
          </a:prstGeom>
          <a:ln>
            <a:solidFill>
              <a:srgbClr val="EC0006"/>
            </a:solidFill>
            <a:tailEnd type="arrow"/>
          </a:ln>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p:nvPr/>
        </p:nvCxnSpPr>
        <p:spPr>
          <a:xfrm>
            <a:off x="8148612" y="3657600"/>
            <a:ext cx="0" cy="267783"/>
          </a:xfrm>
          <a:prstGeom prst="straightConnector1">
            <a:avLst/>
          </a:prstGeom>
          <a:ln>
            <a:solidFill>
              <a:srgbClr val="EC0006"/>
            </a:solidFill>
            <a:tailEnd type="arrow"/>
          </a:ln>
        </p:spPr>
        <p:style>
          <a:lnRef idx="2">
            <a:schemeClr val="accent1"/>
          </a:lnRef>
          <a:fillRef idx="0">
            <a:schemeClr val="accent1"/>
          </a:fillRef>
          <a:effectRef idx="1">
            <a:schemeClr val="accent1"/>
          </a:effectRef>
          <a:fontRef idx="minor">
            <a:schemeClr val="tx1"/>
          </a:fontRef>
        </p:style>
      </p:cxnSp>
      <p:grpSp>
        <p:nvGrpSpPr>
          <p:cNvPr id="66" name="Group 65"/>
          <p:cNvGrpSpPr/>
          <p:nvPr/>
        </p:nvGrpSpPr>
        <p:grpSpPr>
          <a:xfrm>
            <a:off x="292100" y="1891273"/>
            <a:ext cx="1066800" cy="1066800"/>
            <a:chOff x="228600" y="1550484"/>
            <a:chExt cx="1066800" cy="1066800"/>
          </a:xfrm>
        </p:grpSpPr>
        <p:sp>
          <p:nvSpPr>
            <p:cNvPr id="64" name="Oval 63"/>
            <p:cNvSpPr/>
            <p:nvPr/>
          </p:nvSpPr>
          <p:spPr>
            <a:xfrm>
              <a:off x="228600" y="1550484"/>
              <a:ext cx="1066800" cy="1066800"/>
            </a:xfrm>
            <a:prstGeom prst="ellipse">
              <a:avLst/>
            </a:prstGeom>
            <a:gradFill>
              <a:gsLst>
                <a:gs pos="0">
                  <a:srgbClr val="EC0006"/>
                </a:gs>
                <a:gs pos="100000">
                  <a:srgbClr val="FF0000">
                    <a:alpha val="32000"/>
                  </a:srgb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Trebuchet MS" pitchFamily="34" charset="0"/>
                <a:ea typeface="華康儷中黑" pitchFamily="49" charset="-120"/>
              </a:endParaRPr>
            </a:p>
          </p:txBody>
        </p:sp>
        <p:sp>
          <p:nvSpPr>
            <p:cNvPr id="65" name="TextBox 64"/>
            <p:cNvSpPr txBox="1"/>
            <p:nvPr/>
          </p:nvSpPr>
          <p:spPr>
            <a:xfrm>
              <a:off x="228600" y="1716611"/>
              <a:ext cx="1066800" cy="806375"/>
            </a:xfrm>
            <a:prstGeom prst="rect">
              <a:avLst/>
            </a:prstGeom>
            <a:noFill/>
          </p:spPr>
          <p:txBody>
            <a:bodyPr wrap="square" rtlCol="0" anchor="ctr">
              <a:spAutoFit/>
            </a:bodyPr>
            <a:lstStyle/>
            <a:p>
              <a:pPr algn="ctr" defTabSz="457200">
                <a:lnSpc>
                  <a:spcPct val="80000"/>
                </a:lnSpc>
              </a:pPr>
              <a:r>
                <a:rPr lang="zh-TW" altLang="en-US" sz="2200" dirty="0" smtClean="0">
                  <a:solidFill>
                    <a:prstClr val="white"/>
                  </a:solidFill>
                  <a:latin typeface="Trebuchet MS" pitchFamily="34" charset="0"/>
                  <a:ea typeface="華康儷中黑" pitchFamily="49" charset="-120"/>
                </a:rPr>
                <a:t>第２步</a:t>
              </a:r>
              <a:endParaRPr lang="en-US" sz="2200" dirty="0" smtClean="0">
                <a:solidFill>
                  <a:prstClr val="white"/>
                </a:solidFill>
                <a:latin typeface="Trebuchet MS" pitchFamily="34" charset="0"/>
                <a:ea typeface="華康儷中黑" pitchFamily="49" charset="-120"/>
              </a:endParaRPr>
            </a:p>
            <a:p>
              <a:pPr algn="ctr" defTabSz="457200">
                <a:lnSpc>
                  <a:spcPct val="80000"/>
                </a:lnSpc>
              </a:pPr>
              <a:r>
                <a:rPr lang="en-US" b="1" dirty="0" smtClean="0">
                  <a:solidFill>
                    <a:prstClr val="white"/>
                  </a:solidFill>
                  <a:latin typeface="Trebuchet MS" pitchFamily="34" charset="0"/>
                  <a:ea typeface="華康儷中黑" pitchFamily="49" charset="-120"/>
                </a:rPr>
                <a:t>STEP</a:t>
              </a:r>
              <a:endParaRPr lang="en-US" b="1" dirty="0">
                <a:solidFill>
                  <a:prstClr val="white"/>
                </a:solidFill>
                <a:latin typeface="Trebuchet MS" pitchFamily="34" charset="0"/>
                <a:ea typeface="華康儷中黑" pitchFamily="49" charset="-120"/>
              </a:endParaRPr>
            </a:p>
            <a:p>
              <a:pPr algn="ctr" defTabSz="457200">
                <a:lnSpc>
                  <a:spcPct val="80000"/>
                </a:lnSpc>
              </a:pPr>
              <a:r>
                <a:rPr lang="en-US" b="1" dirty="0">
                  <a:solidFill>
                    <a:prstClr val="white"/>
                  </a:solidFill>
                  <a:latin typeface="Trebuchet MS" pitchFamily="34" charset="0"/>
                  <a:ea typeface="華康儷中黑" pitchFamily="49" charset="-120"/>
                </a:rPr>
                <a:t>2</a:t>
              </a:r>
            </a:p>
          </p:txBody>
        </p:sp>
      </p:grpSp>
      <p:sp>
        <p:nvSpPr>
          <p:cNvPr id="97" name="TextBox 96"/>
          <p:cNvSpPr txBox="1"/>
          <p:nvPr/>
        </p:nvSpPr>
        <p:spPr>
          <a:xfrm>
            <a:off x="-77814" y="3103723"/>
            <a:ext cx="1830414" cy="1754326"/>
          </a:xfrm>
          <a:prstGeom prst="rect">
            <a:avLst/>
          </a:prstGeom>
          <a:noFill/>
        </p:spPr>
        <p:txBody>
          <a:bodyPr wrap="square" rtlCol="0">
            <a:spAutoFit/>
          </a:bodyPr>
          <a:lstStyle/>
          <a:p>
            <a:pPr algn="ctr" defTabSz="457200"/>
            <a:r>
              <a:rPr lang="en-US" altLang="zh-TW" b="1" dirty="0" smtClean="0">
                <a:solidFill>
                  <a:srgbClr val="FF0000"/>
                </a:solidFill>
                <a:latin typeface="Trebuchet MS" pitchFamily="34" charset="0"/>
                <a:ea typeface="華康儷中黑" pitchFamily="49" charset="-120"/>
              </a:rPr>
              <a:t>IRC</a:t>
            </a:r>
            <a:r>
              <a:rPr lang="zh-TW" altLang="en-US" b="1" dirty="0" smtClean="0">
                <a:solidFill>
                  <a:srgbClr val="FF0000"/>
                </a:solidFill>
                <a:latin typeface="Trebuchet MS" pitchFamily="34" charset="0"/>
                <a:ea typeface="華康儷中黑" pitchFamily="49" charset="-120"/>
              </a:rPr>
              <a:t>和</a:t>
            </a:r>
            <a:r>
              <a:rPr lang="en-US" altLang="zh-TW" b="1" dirty="0" smtClean="0">
                <a:solidFill>
                  <a:srgbClr val="FF0000"/>
                </a:solidFill>
                <a:latin typeface="Trebuchet MS" pitchFamily="34" charset="0"/>
                <a:ea typeface="華康儷中黑" pitchFamily="49" charset="-120"/>
              </a:rPr>
              <a:t>UGC</a:t>
            </a:r>
            <a:r>
              <a:rPr lang="zh-TW" altLang="en-US" b="1" dirty="0" smtClean="0">
                <a:solidFill>
                  <a:srgbClr val="FF0000"/>
                </a:solidFill>
                <a:latin typeface="Trebuchet MS" pitchFamily="34" charset="0"/>
                <a:ea typeface="華康儷中黑" pitchFamily="49" charset="-120"/>
              </a:rPr>
              <a:t>連結區域，跨區建立</a:t>
            </a:r>
            <a:endParaRPr lang="en-US" altLang="zh-TW" b="1" dirty="0" smtClean="0">
              <a:solidFill>
                <a:srgbClr val="FF0000"/>
              </a:solidFill>
              <a:latin typeface="Trebuchet MS" pitchFamily="34" charset="0"/>
              <a:ea typeface="華康儷中黑" pitchFamily="49" charset="-120"/>
            </a:endParaRPr>
          </a:p>
          <a:p>
            <a:pPr algn="ctr" defTabSz="457200"/>
            <a:r>
              <a:rPr lang="en-US" sz="1700" b="1" dirty="0" smtClean="0">
                <a:solidFill>
                  <a:srgbClr val="FF0000"/>
                </a:solidFill>
                <a:latin typeface="Trebuchet MS" pitchFamily="34" charset="0"/>
                <a:ea typeface="華康儷中黑" pitchFamily="49" charset="-120"/>
              </a:rPr>
              <a:t>IRC's </a:t>
            </a:r>
            <a:r>
              <a:rPr lang="en-US" sz="1700" b="1" dirty="0">
                <a:solidFill>
                  <a:srgbClr val="FF0000"/>
                </a:solidFill>
                <a:latin typeface="Trebuchet MS" pitchFamily="34" charset="0"/>
                <a:ea typeface="華康儷中黑" pitchFamily="49" charset="-120"/>
              </a:rPr>
              <a:t>&amp; UGC's</a:t>
            </a:r>
          </a:p>
          <a:p>
            <a:pPr algn="ctr" defTabSz="457200"/>
            <a:r>
              <a:rPr lang="en-US" sz="1700" b="1" dirty="0">
                <a:solidFill>
                  <a:srgbClr val="FF0000"/>
                </a:solidFill>
                <a:latin typeface="Trebuchet MS" pitchFamily="34" charset="0"/>
                <a:ea typeface="華康儷中黑" pitchFamily="49" charset="-120"/>
              </a:rPr>
              <a:t>Connect Regions</a:t>
            </a:r>
          </a:p>
          <a:p>
            <a:pPr algn="ctr" defTabSz="457200"/>
            <a:r>
              <a:rPr lang="en-US" sz="1700" b="1" dirty="0">
                <a:solidFill>
                  <a:srgbClr val="FF0000"/>
                </a:solidFill>
                <a:latin typeface="Trebuchet MS" pitchFamily="34" charset="0"/>
                <a:ea typeface="華康儷中黑" pitchFamily="49" charset="-120"/>
              </a:rPr>
              <a:t>Cross Pollinate</a:t>
            </a:r>
            <a:endParaRPr lang="en-US" sz="1700" dirty="0">
              <a:solidFill>
                <a:srgbClr val="FF0000"/>
              </a:solidFill>
              <a:latin typeface="Trebuchet MS" pitchFamily="34" charset="0"/>
              <a:ea typeface="華康儷中黑" pitchFamily="49" charset="-120"/>
            </a:endParaRPr>
          </a:p>
        </p:txBody>
      </p:sp>
      <p:pic>
        <p:nvPicPr>
          <p:cNvPr id="4" name="Picture 3"/>
          <p:cNvPicPr>
            <a:picLocks noChangeAspect="1"/>
          </p:cNvPicPr>
          <p:nvPr/>
        </p:nvPicPr>
        <p:blipFill>
          <a:blip r:embed="rId4" cstate="print"/>
          <a:stretch>
            <a:fillRect/>
          </a:stretch>
        </p:blipFill>
        <p:spPr>
          <a:xfrm>
            <a:off x="2951969" y="2005910"/>
            <a:ext cx="2166912" cy="558800"/>
          </a:xfrm>
          <a:prstGeom prst="rect">
            <a:avLst/>
          </a:prstGeom>
        </p:spPr>
      </p:pic>
      <p:pic>
        <p:nvPicPr>
          <p:cNvPr id="63" name="Picture 62"/>
          <p:cNvPicPr>
            <a:picLocks noChangeAspect="1"/>
          </p:cNvPicPr>
          <p:nvPr/>
        </p:nvPicPr>
        <p:blipFill>
          <a:blip r:embed="rId4" cstate="print"/>
          <a:stretch>
            <a:fillRect/>
          </a:stretch>
        </p:blipFill>
        <p:spPr>
          <a:xfrm>
            <a:off x="5486400" y="2005910"/>
            <a:ext cx="2166912" cy="558800"/>
          </a:xfrm>
          <a:prstGeom prst="rect">
            <a:avLst/>
          </a:prstGeom>
        </p:spPr>
      </p:pic>
      <p:pic>
        <p:nvPicPr>
          <p:cNvPr id="67" name="Picture 66"/>
          <p:cNvPicPr>
            <a:picLocks noChangeAspect="1"/>
          </p:cNvPicPr>
          <p:nvPr/>
        </p:nvPicPr>
        <p:blipFill>
          <a:blip r:embed="rId4" cstate="print"/>
          <a:stretch>
            <a:fillRect/>
          </a:stretch>
        </p:blipFill>
        <p:spPr>
          <a:xfrm flipV="1">
            <a:off x="2951969" y="2946400"/>
            <a:ext cx="2166912" cy="558800"/>
          </a:xfrm>
          <a:prstGeom prst="rect">
            <a:avLst/>
          </a:prstGeom>
        </p:spPr>
      </p:pic>
      <p:pic>
        <p:nvPicPr>
          <p:cNvPr id="68" name="Picture 67"/>
          <p:cNvPicPr>
            <a:picLocks noChangeAspect="1"/>
          </p:cNvPicPr>
          <p:nvPr/>
        </p:nvPicPr>
        <p:blipFill>
          <a:blip r:embed="rId4" cstate="print"/>
          <a:stretch>
            <a:fillRect/>
          </a:stretch>
        </p:blipFill>
        <p:spPr>
          <a:xfrm flipV="1">
            <a:off x="5486400" y="2946400"/>
            <a:ext cx="2166912" cy="558800"/>
          </a:xfrm>
          <a:prstGeom prst="rect">
            <a:avLst/>
          </a:prstGeom>
        </p:spPr>
      </p:pic>
      <p:pic>
        <p:nvPicPr>
          <p:cNvPr id="6" name="Picture 5"/>
          <p:cNvPicPr>
            <a:picLocks noChangeAspect="1"/>
          </p:cNvPicPr>
          <p:nvPr/>
        </p:nvPicPr>
        <p:blipFill>
          <a:blip r:embed="rId5" cstate="print"/>
          <a:stretch>
            <a:fillRect/>
          </a:stretch>
        </p:blipFill>
        <p:spPr>
          <a:xfrm>
            <a:off x="2851150" y="1598831"/>
            <a:ext cx="4775200" cy="711542"/>
          </a:xfrm>
          <a:prstGeom prst="rect">
            <a:avLst/>
          </a:prstGeom>
        </p:spPr>
      </p:pic>
      <p:sp>
        <p:nvSpPr>
          <p:cNvPr id="8" name="TextBox 7"/>
          <p:cNvSpPr txBox="1"/>
          <p:nvPr/>
        </p:nvSpPr>
        <p:spPr>
          <a:xfrm>
            <a:off x="3553883" y="1996030"/>
            <a:ext cx="1020234" cy="646331"/>
          </a:xfrm>
          <a:prstGeom prst="rect">
            <a:avLst/>
          </a:prstGeom>
          <a:noFill/>
        </p:spPr>
        <p:txBody>
          <a:bodyPr wrap="square" rtlCol="0">
            <a:spAutoFit/>
          </a:bodyPr>
          <a:lstStyle/>
          <a:p>
            <a:pPr algn="ctr" defTabSz="457200"/>
            <a:r>
              <a:rPr lang="zh-TW" altLang="en-US" b="1" dirty="0" smtClean="0">
                <a:solidFill>
                  <a:srgbClr val="EC0006"/>
                </a:solidFill>
                <a:latin typeface="Trebuchet MS" pitchFamily="34" charset="0"/>
                <a:ea typeface="華康儷中黑" pitchFamily="49" charset="-120"/>
              </a:rPr>
              <a:t>之後</a:t>
            </a:r>
            <a:endParaRPr lang="en-US" b="1" dirty="0" smtClean="0">
              <a:solidFill>
                <a:srgbClr val="EC0006"/>
              </a:solidFill>
              <a:latin typeface="Trebuchet MS" pitchFamily="34" charset="0"/>
              <a:ea typeface="華康儷中黑" pitchFamily="49" charset="-120"/>
            </a:endParaRPr>
          </a:p>
          <a:p>
            <a:pPr algn="ctr" defTabSz="457200"/>
            <a:r>
              <a:rPr lang="en-US" b="1" dirty="0" smtClean="0">
                <a:solidFill>
                  <a:srgbClr val="EC0006"/>
                </a:solidFill>
                <a:latin typeface="Trebuchet MS" pitchFamily="34" charset="0"/>
                <a:ea typeface="華康儷中黑" pitchFamily="49" charset="-120"/>
              </a:rPr>
              <a:t>NEXT</a:t>
            </a:r>
            <a:endParaRPr lang="en-US" b="1" dirty="0">
              <a:solidFill>
                <a:srgbClr val="EC0006"/>
              </a:solidFill>
              <a:latin typeface="Trebuchet MS" pitchFamily="34" charset="0"/>
              <a:ea typeface="華康儷中黑" pitchFamily="49" charset="-120"/>
            </a:endParaRPr>
          </a:p>
        </p:txBody>
      </p:sp>
      <p:sp>
        <p:nvSpPr>
          <p:cNvPr id="70" name="TextBox 69"/>
          <p:cNvSpPr txBox="1"/>
          <p:nvPr/>
        </p:nvSpPr>
        <p:spPr>
          <a:xfrm>
            <a:off x="5994402" y="1996030"/>
            <a:ext cx="1020234" cy="646331"/>
          </a:xfrm>
          <a:prstGeom prst="rect">
            <a:avLst/>
          </a:prstGeom>
          <a:noFill/>
        </p:spPr>
        <p:txBody>
          <a:bodyPr wrap="square" rtlCol="0">
            <a:spAutoFit/>
          </a:bodyPr>
          <a:lstStyle/>
          <a:p>
            <a:pPr algn="ctr" defTabSz="457200"/>
            <a:r>
              <a:rPr lang="zh-TW" altLang="en-US" b="1" dirty="0" smtClean="0">
                <a:solidFill>
                  <a:srgbClr val="EC0006"/>
                </a:solidFill>
                <a:latin typeface="Trebuchet MS" pitchFamily="34" charset="0"/>
                <a:ea typeface="華康儷中黑" pitchFamily="49" charset="-120"/>
              </a:rPr>
              <a:t>現在</a:t>
            </a:r>
            <a:r>
              <a:rPr lang="en-US" b="1" dirty="0" smtClean="0">
                <a:solidFill>
                  <a:srgbClr val="EC0006"/>
                </a:solidFill>
                <a:latin typeface="Trebuchet MS" pitchFamily="34" charset="0"/>
                <a:ea typeface="華康儷中黑" pitchFamily="49" charset="-120"/>
              </a:rPr>
              <a:t>NOW</a:t>
            </a:r>
            <a:endParaRPr lang="en-US" b="1" dirty="0">
              <a:solidFill>
                <a:srgbClr val="EC0006"/>
              </a:solidFill>
              <a:latin typeface="Trebuchet MS" pitchFamily="34" charset="0"/>
              <a:ea typeface="華康儷中黑" pitchFamily="49" charset="-120"/>
            </a:endParaRPr>
          </a:p>
        </p:txBody>
      </p:sp>
      <p:sp>
        <p:nvSpPr>
          <p:cNvPr id="71" name="TextBox 70"/>
          <p:cNvSpPr txBox="1"/>
          <p:nvPr/>
        </p:nvSpPr>
        <p:spPr>
          <a:xfrm>
            <a:off x="3415243" y="2646108"/>
            <a:ext cx="1263650" cy="830997"/>
          </a:xfrm>
          <a:prstGeom prst="rect">
            <a:avLst/>
          </a:prstGeom>
          <a:noFill/>
        </p:spPr>
        <p:txBody>
          <a:bodyPr wrap="square" rtlCol="0">
            <a:spAutoFit/>
          </a:bodyPr>
          <a:lstStyle/>
          <a:p>
            <a:pPr algn="ctr" defTabSz="457200"/>
            <a:r>
              <a:rPr lang="zh-TW" altLang="en-US" sz="1200" dirty="0" smtClean="0">
                <a:solidFill>
                  <a:srgbClr val="FF0000"/>
                </a:solidFill>
                <a:latin typeface="Trebuchet MS" pitchFamily="34" charset="0"/>
                <a:ea typeface="華康儷中黑" pitchFamily="49" charset="-120"/>
              </a:rPr>
              <a:t>向兩邊跨區建立</a:t>
            </a:r>
            <a:r>
              <a:rPr lang="en-US" sz="1200" b="1" dirty="0" smtClean="0">
                <a:solidFill>
                  <a:srgbClr val="EC0006"/>
                </a:solidFill>
                <a:latin typeface="Trebuchet MS" pitchFamily="34" charset="0"/>
                <a:ea typeface="華康儷中黑" pitchFamily="49" charset="-120"/>
              </a:rPr>
              <a:t>Cross </a:t>
            </a:r>
            <a:r>
              <a:rPr lang="en-US" sz="1200" b="1" dirty="0">
                <a:solidFill>
                  <a:srgbClr val="EC0006"/>
                </a:solidFill>
                <a:latin typeface="Trebuchet MS" pitchFamily="34" charset="0"/>
                <a:ea typeface="華康儷中黑" pitchFamily="49" charset="-120"/>
              </a:rPr>
              <a:t>Pollinate</a:t>
            </a:r>
          </a:p>
          <a:p>
            <a:pPr algn="ctr" defTabSz="457200"/>
            <a:r>
              <a:rPr lang="en-US" sz="1200" b="1" dirty="0">
                <a:solidFill>
                  <a:srgbClr val="EC0006"/>
                </a:solidFill>
                <a:latin typeface="Trebuchet MS" pitchFamily="34" charset="0"/>
                <a:ea typeface="華康儷中黑" pitchFamily="49" charset="-120"/>
              </a:rPr>
              <a:t>Both Directions</a:t>
            </a:r>
          </a:p>
        </p:txBody>
      </p:sp>
      <p:sp>
        <p:nvSpPr>
          <p:cNvPr id="78" name="TextBox 77"/>
          <p:cNvSpPr txBox="1"/>
          <p:nvPr/>
        </p:nvSpPr>
        <p:spPr>
          <a:xfrm>
            <a:off x="5886985" y="2646108"/>
            <a:ext cx="1263650" cy="830997"/>
          </a:xfrm>
          <a:prstGeom prst="rect">
            <a:avLst/>
          </a:prstGeom>
          <a:noFill/>
        </p:spPr>
        <p:txBody>
          <a:bodyPr wrap="square" rtlCol="0">
            <a:spAutoFit/>
          </a:bodyPr>
          <a:lstStyle/>
          <a:p>
            <a:pPr algn="ctr" defTabSz="457200"/>
            <a:r>
              <a:rPr lang="zh-TW" altLang="en-US" sz="1200" dirty="0" smtClean="0">
                <a:solidFill>
                  <a:srgbClr val="FF0000"/>
                </a:solidFill>
                <a:latin typeface="Trebuchet MS" pitchFamily="34" charset="0"/>
                <a:ea typeface="華康儷中黑" pitchFamily="49" charset="-120"/>
              </a:rPr>
              <a:t>向兩邊跨區建立</a:t>
            </a:r>
            <a:r>
              <a:rPr lang="en-US" sz="1200" b="1" dirty="0" smtClean="0">
                <a:solidFill>
                  <a:srgbClr val="EC0006"/>
                </a:solidFill>
                <a:latin typeface="Trebuchet MS" pitchFamily="34" charset="0"/>
                <a:ea typeface="華康儷中黑" pitchFamily="49" charset="-120"/>
              </a:rPr>
              <a:t>Cross </a:t>
            </a:r>
            <a:r>
              <a:rPr lang="en-US" sz="1200" b="1" dirty="0">
                <a:solidFill>
                  <a:srgbClr val="EC0006"/>
                </a:solidFill>
                <a:latin typeface="Trebuchet MS" pitchFamily="34" charset="0"/>
                <a:ea typeface="華康儷中黑" pitchFamily="49" charset="-120"/>
              </a:rPr>
              <a:t>Pollinate</a:t>
            </a:r>
          </a:p>
          <a:p>
            <a:pPr algn="ctr" defTabSz="457200"/>
            <a:r>
              <a:rPr lang="en-US" sz="1200" b="1" dirty="0">
                <a:solidFill>
                  <a:srgbClr val="EC0006"/>
                </a:solidFill>
                <a:latin typeface="Trebuchet MS" pitchFamily="34" charset="0"/>
                <a:ea typeface="華康儷中黑" pitchFamily="49" charset="-120"/>
              </a:rPr>
              <a:t>Both Directions</a:t>
            </a:r>
          </a:p>
        </p:txBody>
      </p:sp>
      <p:cxnSp>
        <p:nvCxnSpPr>
          <p:cNvPr id="69" name="Straight Arrow Connector 68"/>
          <p:cNvCxnSpPr/>
          <p:nvPr/>
        </p:nvCxnSpPr>
        <p:spPr>
          <a:xfrm>
            <a:off x="3873500" y="3657600"/>
            <a:ext cx="0" cy="267783"/>
          </a:xfrm>
          <a:prstGeom prst="straightConnector1">
            <a:avLst/>
          </a:prstGeom>
          <a:ln>
            <a:solidFill>
              <a:srgbClr val="EC0006"/>
            </a:solidFill>
            <a:tailEnd type="arrow"/>
          </a:ln>
        </p:spPr>
        <p:style>
          <a:lnRef idx="2">
            <a:schemeClr val="accent1"/>
          </a:lnRef>
          <a:fillRef idx="0">
            <a:schemeClr val="accent1"/>
          </a:fillRef>
          <a:effectRef idx="1">
            <a:schemeClr val="accent1"/>
          </a:effectRef>
          <a:fontRef idx="minor">
            <a:schemeClr val="tx1"/>
          </a:fontRef>
        </p:style>
      </p:cxnSp>
      <p:sp>
        <p:nvSpPr>
          <p:cNvPr id="87" name="Rectangle 86"/>
          <p:cNvSpPr/>
          <p:nvPr/>
        </p:nvSpPr>
        <p:spPr>
          <a:xfrm>
            <a:off x="0" y="0"/>
            <a:ext cx="9144000" cy="990600"/>
          </a:xfrm>
          <a:prstGeom prst="rect">
            <a:avLst/>
          </a:prstGeom>
          <a:solidFill>
            <a:schemeClr val="bg1">
              <a:alpha val="6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rebuchet MS" pitchFamily="34" charset="0"/>
              <a:ea typeface="華康儷中黑" pitchFamily="49" charset="-120"/>
            </a:endParaRPr>
          </a:p>
        </p:txBody>
      </p:sp>
      <p:sp>
        <p:nvSpPr>
          <p:cNvPr id="88" name="Title 1"/>
          <p:cNvSpPr txBox="1">
            <a:spLocks/>
          </p:cNvSpPr>
          <p:nvPr/>
        </p:nvSpPr>
        <p:spPr>
          <a:xfrm>
            <a:off x="0" y="-38100"/>
            <a:ext cx="9144000" cy="1066800"/>
          </a:xfrm>
          <a:prstGeom prst="rect">
            <a:avLst/>
          </a:prstGeom>
        </p:spPr>
        <p:txBody>
          <a:bodyPr vert="horz" lIns="91440" tIns="45720" rIns="91440" bIns="45720" rtlCol="0" anchor="t">
            <a:noAutofit/>
          </a:bodyPr>
          <a:lstStyle/>
          <a:p>
            <a:pPr lvl="0" algn="ctr">
              <a:spcBef>
                <a:spcPct val="0"/>
              </a:spcBef>
              <a:defRPr/>
            </a:pPr>
            <a:r>
              <a:rPr kumimoji="0" lang="en-US" sz="2400" b="1" i="0" u="none" strike="noStrike" kern="1200" cap="none" spc="0" normalizeH="0" baseline="0" noProof="0" dirty="0" smtClean="0">
                <a:ln>
                  <a:noFill/>
                </a:ln>
                <a:solidFill>
                  <a:schemeClr val="tx1"/>
                </a:solidFill>
                <a:effectLst/>
                <a:uLnTx/>
                <a:uFillTx/>
                <a:latin typeface="Trebuchet MS" pitchFamily="34" charset="0"/>
                <a:ea typeface="華康儷中黑" pitchFamily="49" charset="-120"/>
                <a:cs typeface="+mj-cs"/>
              </a:rPr>
              <a:t>MPCP</a:t>
            </a:r>
            <a:r>
              <a:rPr kumimoji="0" lang="zh-TW" altLang="en-US" sz="2400" b="1" i="0" u="none" strike="noStrike" kern="1200" cap="none" spc="0" normalizeH="0" baseline="0" noProof="0" dirty="0" smtClean="0">
                <a:ln>
                  <a:noFill/>
                </a:ln>
                <a:solidFill>
                  <a:schemeClr val="tx1"/>
                </a:solidFill>
                <a:effectLst/>
                <a:uLnTx/>
                <a:uFillTx/>
                <a:latin typeface="Trebuchet MS" pitchFamily="34" charset="0"/>
                <a:ea typeface="華康儷中黑" pitchFamily="49" charset="-120"/>
                <a:cs typeface="+mj-cs"/>
              </a:rPr>
              <a:t>全球一體化 </a:t>
            </a:r>
            <a:r>
              <a:rPr kumimoji="0" lang="en-US" sz="2400" b="1" i="0" u="none" strike="noStrike" kern="1200" cap="none" spc="0" normalizeH="0" baseline="0" noProof="0" dirty="0" smtClean="0">
                <a:ln>
                  <a:noFill/>
                </a:ln>
                <a:solidFill>
                  <a:schemeClr val="tx1"/>
                </a:solidFill>
                <a:effectLst/>
                <a:uLnTx/>
                <a:uFillTx/>
                <a:latin typeface="Trebuchet MS" pitchFamily="34" charset="0"/>
                <a:ea typeface="華康儷中黑" pitchFamily="49" charset="-120"/>
                <a:cs typeface="+mj-cs"/>
              </a:rPr>
              <a:t>Global Unification of MPCP</a:t>
            </a:r>
            <a:r>
              <a:rPr kumimoji="0" lang="en-US" sz="2800" b="1" i="0" u="none" strike="noStrike" kern="1200" cap="none" spc="0" normalizeH="0" baseline="0" noProof="0" dirty="0" smtClean="0">
                <a:ln>
                  <a:noFill/>
                </a:ln>
                <a:solidFill>
                  <a:schemeClr val="tx1"/>
                </a:solidFill>
                <a:effectLst/>
                <a:uLnTx/>
                <a:uFillTx/>
                <a:latin typeface="Trebuchet MS" pitchFamily="34" charset="0"/>
                <a:ea typeface="華康儷中黑" pitchFamily="49" charset="-120"/>
                <a:cs typeface="+mj-cs"/>
              </a:rPr>
              <a:t/>
            </a:r>
            <a:br>
              <a:rPr kumimoji="0" lang="en-US" sz="2800" b="1" i="0" u="none" strike="noStrike" kern="1200" cap="none" spc="0" normalizeH="0" baseline="0" noProof="0" dirty="0" smtClean="0">
                <a:ln>
                  <a:noFill/>
                </a:ln>
                <a:solidFill>
                  <a:schemeClr val="tx1"/>
                </a:solidFill>
                <a:effectLst/>
                <a:uLnTx/>
                <a:uFillTx/>
                <a:latin typeface="Trebuchet MS" pitchFamily="34" charset="0"/>
                <a:ea typeface="華康儷中黑" pitchFamily="49" charset="-120"/>
                <a:cs typeface="+mj-cs"/>
              </a:rPr>
            </a:br>
            <a:r>
              <a:rPr lang="en-US" altLang="zh-TW" sz="2200" b="1" dirty="0" smtClean="0">
                <a:latin typeface="Trebuchet MS" pitchFamily="34" charset="0"/>
                <a:ea typeface="華康儷中黑" pitchFamily="49" charset="-120"/>
              </a:rPr>
              <a:t> 3</a:t>
            </a:r>
            <a:r>
              <a:rPr lang="zh-TW" altLang="en-US" sz="2200" b="1" dirty="0" smtClean="0">
                <a:latin typeface="Trebuchet MS" pitchFamily="34" charset="0"/>
                <a:ea typeface="華康儷中黑" pitchFamily="49" charset="-120"/>
              </a:rPr>
              <a:t>個綜合區域，以</a:t>
            </a:r>
            <a:r>
              <a:rPr lang="en-US" altLang="zh-TW" sz="2200" b="1" dirty="0" smtClean="0">
                <a:latin typeface="Trebuchet MS" pitchFamily="34" charset="0"/>
                <a:ea typeface="華康儷中黑" pitchFamily="49" charset="-120"/>
              </a:rPr>
              <a:t>IRC</a:t>
            </a:r>
            <a:r>
              <a:rPr lang="zh-TW" altLang="en-US" sz="2200" b="1" dirty="0" smtClean="0">
                <a:latin typeface="Trebuchet MS" pitchFamily="34" charset="0"/>
                <a:ea typeface="華康儷中黑" pitchFamily="49" charset="-120"/>
              </a:rPr>
              <a:t>和</a:t>
            </a:r>
            <a:r>
              <a:rPr lang="en-US" altLang="zh-TW" sz="2200" b="1" dirty="0" smtClean="0">
                <a:latin typeface="Trebuchet MS" pitchFamily="34" charset="0"/>
                <a:ea typeface="華康儷中黑" pitchFamily="49" charset="-120"/>
              </a:rPr>
              <a:t>UGC</a:t>
            </a:r>
            <a:r>
              <a:rPr lang="zh-TW" altLang="en-US" sz="2200" b="1" dirty="0" smtClean="0">
                <a:latin typeface="Trebuchet MS" pitchFamily="34" charset="0"/>
                <a:ea typeface="華康儷中黑" pitchFamily="49" charset="-120"/>
              </a:rPr>
              <a:t>連結區域</a:t>
            </a:r>
            <a:r>
              <a:rPr kumimoji="0" lang="en-US" altLang="zh-TW" sz="2200" b="1" i="0" u="none" strike="noStrike" kern="1200" cap="none" spc="0" normalizeH="0" baseline="0" noProof="0" dirty="0" smtClean="0">
                <a:ln>
                  <a:noFill/>
                </a:ln>
                <a:solidFill>
                  <a:schemeClr val="tx1"/>
                </a:solidFill>
                <a:effectLst/>
                <a:uLnTx/>
                <a:uFillTx/>
                <a:latin typeface="Trebuchet MS" pitchFamily="34" charset="0"/>
                <a:ea typeface="華康儷中黑" pitchFamily="49" charset="-120"/>
                <a:cs typeface="+mj-cs"/>
              </a:rPr>
              <a:t/>
            </a:r>
            <a:br>
              <a:rPr kumimoji="0" lang="en-US" altLang="zh-TW" sz="2200" b="1" i="0" u="none" strike="noStrike" kern="1200" cap="none" spc="0" normalizeH="0" baseline="0" noProof="0" dirty="0" smtClean="0">
                <a:ln>
                  <a:noFill/>
                </a:ln>
                <a:solidFill>
                  <a:schemeClr val="tx1"/>
                </a:solidFill>
                <a:effectLst/>
                <a:uLnTx/>
                <a:uFillTx/>
                <a:latin typeface="Trebuchet MS" pitchFamily="34" charset="0"/>
                <a:ea typeface="華康儷中黑" pitchFamily="49" charset="-120"/>
                <a:cs typeface="+mj-cs"/>
              </a:rPr>
            </a:br>
            <a:r>
              <a:rPr kumimoji="0" lang="en-US" sz="1800" b="1" i="0" u="none" strike="noStrike" kern="1200" cap="none" spc="0" normalizeH="0" baseline="0" noProof="0" dirty="0" smtClean="0">
                <a:ln>
                  <a:noFill/>
                </a:ln>
                <a:solidFill>
                  <a:schemeClr val="tx1"/>
                </a:solidFill>
                <a:effectLst/>
                <a:uLnTx/>
                <a:uFillTx/>
                <a:latin typeface="Trebuchet MS" pitchFamily="34" charset="0"/>
                <a:ea typeface="華康儷中黑" pitchFamily="49" charset="-120"/>
                <a:cs typeface="+mj-cs"/>
              </a:rPr>
              <a:t>3 Unified Regions &amp; Connecting Regions with IRC's &amp; UGC's</a:t>
            </a:r>
            <a:endParaRPr kumimoji="0" lang="en-US" sz="1800" b="1" i="0" u="none" strike="noStrike" kern="1200" cap="none" spc="0" normalizeH="0" baseline="0" noProof="0" dirty="0">
              <a:ln>
                <a:noFill/>
              </a:ln>
              <a:solidFill>
                <a:schemeClr val="tx1"/>
              </a:solidFill>
              <a:effectLst/>
              <a:uLnTx/>
              <a:uFillTx/>
              <a:latin typeface="Trebuchet MS" pitchFamily="34" charset="0"/>
              <a:ea typeface="華康儷中黑" pitchFamily="49" charset="-120"/>
              <a:cs typeface="+mj-cs"/>
            </a:endParaRPr>
          </a:p>
        </p:txBody>
      </p:sp>
      <p:grpSp>
        <p:nvGrpSpPr>
          <p:cNvPr id="119" name="Group 118"/>
          <p:cNvGrpSpPr/>
          <p:nvPr/>
        </p:nvGrpSpPr>
        <p:grpSpPr>
          <a:xfrm>
            <a:off x="1593850" y="4267200"/>
            <a:ext cx="2441575" cy="754053"/>
            <a:chOff x="1593850" y="4660699"/>
            <a:chExt cx="2441575" cy="754053"/>
          </a:xfrm>
        </p:grpSpPr>
        <p:sp>
          <p:nvSpPr>
            <p:cNvPr id="120" name="Rectangle 119"/>
            <p:cNvSpPr/>
            <p:nvPr/>
          </p:nvSpPr>
          <p:spPr>
            <a:xfrm>
              <a:off x="1651000" y="4673600"/>
              <a:ext cx="2330450" cy="710922"/>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Trebuchet MS" pitchFamily="34" charset="0"/>
                <a:ea typeface="華康儷中黑" pitchFamily="49" charset="-120"/>
              </a:endParaRPr>
            </a:p>
          </p:txBody>
        </p:sp>
        <p:sp>
          <p:nvSpPr>
            <p:cNvPr id="121" name="TextBox 120"/>
            <p:cNvSpPr txBox="1"/>
            <p:nvPr/>
          </p:nvSpPr>
          <p:spPr>
            <a:xfrm>
              <a:off x="1593850" y="4660699"/>
              <a:ext cx="2441575" cy="754053"/>
            </a:xfrm>
            <a:prstGeom prst="rect">
              <a:avLst/>
            </a:prstGeom>
            <a:noFill/>
          </p:spPr>
          <p:txBody>
            <a:bodyPr wrap="square" rtlCol="0">
              <a:spAutoFit/>
            </a:bodyPr>
            <a:lstStyle/>
            <a:p>
              <a:pPr algn="ctr" defTabSz="457200"/>
              <a:r>
                <a:rPr lang="zh-TW" altLang="en-US" sz="1200" u="sng" dirty="0" smtClean="0">
                  <a:solidFill>
                    <a:prstClr val="white"/>
                  </a:solidFill>
                  <a:latin typeface="Trebuchet MS" pitchFamily="34" charset="0"/>
                  <a:ea typeface="華康儷中黑" pitchFamily="49" charset="-120"/>
                </a:rPr>
                <a:t>所有國家</a:t>
              </a:r>
              <a:r>
                <a:rPr lang="en-US" sz="1200" u="sng" dirty="0" smtClean="0">
                  <a:solidFill>
                    <a:prstClr val="white"/>
                  </a:solidFill>
                  <a:latin typeface="Trebuchet MS" pitchFamily="34" charset="0"/>
                  <a:ea typeface="華康儷中黑" pitchFamily="49" charset="-120"/>
                </a:rPr>
                <a:t> – 1</a:t>
              </a:r>
              <a:r>
                <a:rPr lang="zh-TW" altLang="en-US" sz="1200" u="sng" dirty="0" smtClean="0">
                  <a:solidFill>
                    <a:prstClr val="white"/>
                  </a:solidFill>
                  <a:latin typeface="Trebuchet MS" pitchFamily="34" charset="0"/>
                  <a:ea typeface="華康儷中黑" pitchFamily="49" charset="-120"/>
                </a:rPr>
                <a:t>個</a:t>
              </a:r>
              <a:r>
                <a:rPr lang="en-US" sz="1200" u="sng" dirty="0" smtClean="0">
                  <a:solidFill>
                    <a:prstClr val="white"/>
                  </a:solidFill>
                  <a:latin typeface="Trebuchet MS" pitchFamily="34" charset="0"/>
                  <a:ea typeface="華康儷中黑" pitchFamily="49" charset="-120"/>
                </a:rPr>
                <a:t>MPCP</a:t>
              </a:r>
            </a:p>
            <a:p>
              <a:pPr algn="ctr" defTabSz="457200"/>
              <a:r>
                <a:rPr lang="zh-TW" altLang="en-US" sz="1100" dirty="0" smtClean="0">
                  <a:solidFill>
                    <a:prstClr val="white"/>
                  </a:solidFill>
                  <a:latin typeface="Trebuchet MS" pitchFamily="34" charset="0"/>
                  <a:ea typeface="華康儷中黑" pitchFamily="49" charset="-120"/>
                </a:rPr>
                <a:t>於一個</a:t>
              </a:r>
              <a:r>
                <a:rPr lang="en-US" altLang="zh-TW" sz="1100" dirty="0" smtClean="0">
                  <a:solidFill>
                    <a:prstClr val="white"/>
                  </a:solidFill>
                  <a:latin typeface="Trebuchet MS" pitchFamily="34" charset="0"/>
                  <a:ea typeface="華康儷中黑" pitchFamily="49" charset="-120"/>
                </a:rPr>
                <a:t>BV/IBV</a:t>
              </a:r>
              <a:r>
                <a:rPr lang="zh-TW" altLang="en-US" sz="1100" dirty="0" smtClean="0">
                  <a:solidFill>
                    <a:prstClr val="white"/>
                  </a:solidFill>
                  <a:latin typeface="Trebuchet MS" pitchFamily="34" charset="0"/>
                  <a:ea typeface="華康儷中黑" pitchFamily="49" charset="-120"/>
                </a:rPr>
                <a:t>庫綜合累積</a:t>
              </a:r>
              <a:endParaRPr lang="en-US" sz="1100" b="1" u="sng" dirty="0" smtClean="0">
                <a:solidFill>
                  <a:prstClr val="white"/>
                </a:solidFill>
                <a:latin typeface="Trebuchet MS" pitchFamily="34" charset="0"/>
                <a:ea typeface="華康儷中黑" pitchFamily="49" charset="-120"/>
              </a:endParaRPr>
            </a:p>
            <a:p>
              <a:pPr algn="ctr" defTabSz="457200"/>
              <a:r>
                <a:rPr lang="en-US" sz="1100" b="1" u="sng" dirty="0" smtClean="0">
                  <a:solidFill>
                    <a:prstClr val="white"/>
                  </a:solidFill>
                  <a:latin typeface="Trebuchet MS" pitchFamily="34" charset="0"/>
                  <a:ea typeface="華康儷中黑" pitchFamily="49" charset="-120"/>
                </a:rPr>
                <a:t>All </a:t>
              </a:r>
              <a:r>
                <a:rPr lang="en-US" sz="1100" b="1" u="sng" dirty="0">
                  <a:solidFill>
                    <a:prstClr val="white"/>
                  </a:solidFill>
                  <a:latin typeface="Trebuchet MS" pitchFamily="34" charset="0"/>
                  <a:ea typeface="華康儷中黑" pitchFamily="49" charset="-120"/>
                </a:rPr>
                <a:t>Countries – One MPCP</a:t>
              </a:r>
            </a:p>
            <a:p>
              <a:pPr algn="ctr" defTabSz="457200"/>
              <a:r>
                <a:rPr lang="en-US" sz="900" dirty="0">
                  <a:solidFill>
                    <a:prstClr val="white"/>
                  </a:solidFill>
                  <a:latin typeface="Trebuchet MS" pitchFamily="34" charset="0"/>
                  <a:ea typeface="華康儷中黑" pitchFamily="49" charset="-120"/>
                </a:rPr>
                <a:t>Combines &amp; Accrues BV/IBV into one bank</a:t>
              </a:r>
            </a:p>
          </p:txBody>
        </p:sp>
      </p:grpSp>
      <p:sp>
        <p:nvSpPr>
          <p:cNvPr id="122" name="TextBox 121"/>
          <p:cNvSpPr txBox="1"/>
          <p:nvPr/>
        </p:nvSpPr>
        <p:spPr>
          <a:xfrm>
            <a:off x="1620837" y="4991100"/>
            <a:ext cx="2384425" cy="1455783"/>
          </a:xfrm>
          <a:prstGeom prst="rect">
            <a:avLst/>
          </a:prstGeom>
          <a:noFill/>
        </p:spPr>
        <p:txBody>
          <a:bodyPr wrap="square" rtlCol="0">
            <a:spAutoFit/>
          </a:bodyPr>
          <a:lstStyle/>
          <a:p>
            <a:pPr marL="114300" indent="-114300" defTabSz="457200">
              <a:lnSpc>
                <a:spcPct val="90000"/>
              </a:lnSpc>
              <a:buClr>
                <a:srgbClr val="EC0006"/>
              </a:buClr>
              <a:buFont typeface="Arial"/>
              <a:buChar char="•"/>
            </a:pPr>
            <a:r>
              <a:rPr lang="zh-TW" altLang="en-US" sz="900" dirty="0" smtClean="0">
                <a:solidFill>
                  <a:srgbClr val="FF0000"/>
                </a:solidFill>
                <a:latin typeface="Trebuchet MS" pitchFamily="34" charset="0"/>
                <a:ea typeface="華康儷中黑" pitchFamily="49" charset="-120"/>
              </a:rPr>
              <a:t>轉介網絡</a:t>
            </a:r>
            <a:endParaRPr lang="en-US" sz="900" dirty="0" smtClean="0">
              <a:solidFill>
                <a:srgbClr val="FF0000"/>
              </a:solidFill>
              <a:latin typeface="Trebuchet MS" pitchFamily="34" charset="0"/>
              <a:ea typeface="華康儷中黑" pitchFamily="49" charset="-120"/>
            </a:endParaRPr>
          </a:p>
          <a:p>
            <a:pPr marL="114300" indent="-114300" defTabSz="457200">
              <a:lnSpc>
                <a:spcPct val="90000"/>
              </a:lnSpc>
              <a:buClr>
                <a:srgbClr val="EC0006"/>
              </a:buClr>
              <a:buFont typeface="Arial"/>
              <a:buChar char="•"/>
            </a:pPr>
            <a:r>
              <a:rPr lang="zh-TW" altLang="en-US" sz="900" dirty="0" smtClean="0">
                <a:solidFill>
                  <a:srgbClr val="FF0000"/>
                </a:solidFill>
                <a:latin typeface="Trebuchet MS" pitchFamily="34" charset="0"/>
                <a:ea typeface="華康儷中黑" pitchFamily="49" charset="-120"/>
              </a:rPr>
              <a:t>借力組織</a:t>
            </a:r>
            <a:endParaRPr lang="en-US" sz="900" dirty="0" smtClean="0">
              <a:solidFill>
                <a:srgbClr val="FF0000"/>
              </a:solidFill>
              <a:latin typeface="Trebuchet MS" pitchFamily="34" charset="0"/>
              <a:ea typeface="華康儷中黑" pitchFamily="49" charset="-120"/>
            </a:endParaRPr>
          </a:p>
          <a:p>
            <a:pPr marL="114300" indent="-114300" defTabSz="457200">
              <a:lnSpc>
                <a:spcPct val="90000"/>
              </a:lnSpc>
              <a:buClr>
                <a:srgbClr val="EC0006"/>
              </a:buClr>
              <a:buFont typeface="Arial"/>
              <a:buChar char="•"/>
            </a:pPr>
            <a:r>
              <a:rPr lang="zh-TW" altLang="en-US" sz="900" dirty="0" smtClean="0">
                <a:solidFill>
                  <a:srgbClr val="FF0000"/>
                </a:solidFill>
                <a:latin typeface="Trebuchet MS" pitchFamily="34" charset="0"/>
                <a:ea typeface="華康儷中黑" pitchFamily="49" charset="-120"/>
              </a:rPr>
              <a:t>轉介技巧</a:t>
            </a:r>
            <a:endParaRPr lang="en-US" sz="900" dirty="0" smtClean="0">
              <a:solidFill>
                <a:srgbClr val="FF0000"/>
              </a:solidFill>
              <a:latin typeface="Trebuchet MS" pitchFamily="34" charset="0"/>
              <a:ea typeface="華康儷中黑" pitchFamily="49" charset="-120"/>
            </a:endParaRPr>
          </a:p>
          <a:p>
            <a:pPr marL="114300" indent="-114300" defTabSz="457200">
              <a:lnSpc>
                <a:spcPct val="90000"/>
              </a:lnSpc>
              <a:buClr>
                <a:srgbClr val="EC0006"/>
              </a:buClr>
              <a:buFont typeface="Arial"/>
              <a:buChar char="•"/>
            </a:pPr>
            <a:r>
              <a:rPr lang="zh-TW" altLang="en-US" sz="900" dirty="0" smtClean="0">
                <a:solidFill>
                  <a:srgbClr val="FF0000"/>
                </a:solidFill>
                <a:latin typeface="Trebuchet MS" pitchFamily="34" charset="0"/>
                <a:ea typeface="華康儷中黑" pitchFamily="49" charset="-120"/>
              </a:rPr>
              <a:t>建立團隊</a:t>
            </a:r>
            <a:endParaRPr lang="en-US" sz="900" dirty="0" smtClean="0">
              <a:solidFill>
                <a:srgbClr val="FF0000"/>
              </a:solidFill>
              <a:latin typeface="Trebuchet MS" pitchFamily="34" charset="0"/>
              <a:ea typeface="華康儷中黑" pitchFamily="49" charset="-120"/>
            </a:endParaRPr>
          </a:p>
          <a:p>
            <a:pPr marL="114300" indent="-114300" defTabSz="457200">
              <a:lnSpc>
                <a:spcPct val="90000"/>
              </a:lnSpc>
              <a:buClr>
                <a:srgbClr val="EC0006"/>
              </a:buClr>
              <a:buFont typeface="Arial"/>
              <a:buChar char="•"/>
            </a:pPr>
            <a:r>
              <a:rPr lang="zh-TW" altLang="en-US" sz="900" dirty="0" smtClean="0">
                <a:solidFill>
                  <a:srgbClr val="FF0000"/>
                </a:solidFill>
                <a:latin typeface="Trebuchet MS" pitchFamily="34" charset="0"/>
                <a:ea typeface="華康儷中黑" pitchFamily="49" charset="-120"/>
              </a:rPr>
              <a:t>利用</a:t>
            </a:r>
            <a:r>
              <a:rPr lang="en-US" sz="900" dirty="0" smtClean="0">
                <a:solidFill>
                  <a:srgbClr val="FF0000"/>
                </a:solidFill>
                <a:latin typeface="Trebuchet MS" pitchFamily="34" charset="0"/>
                <a:ea typeface="華康儷中黑" pitchFamily="49" charset="-120"/>
              </a:rPr>
              <a:t>MeetOn.com</a:t>
            </a:r>
            <a:r>
              <a:rPr lang="zh-TW" altLang="en-US" sz="900" dirty="0" smtClean="0">
                <a:solidFill>
                  <a:srgbClr val="FF0000"/>
                </a:solidFill>
                <a:latin typeface="Trebuchet MS" pitchFamily="34" charset="0"/>
                <a:ea typeface="華康儷中黑" pitchFamily="49" charset="-120"/>
              </a:rPr>
              <a:t>與</a:t>
            </a:r>
            <a:r>
              <a:rPr lang="en-US" sz="900" dirty="0" smtClean="0">
                <a:solidFill>
                  <a:srgbClr val="FF0000"/>
                </a:solidFill>
                <a:latin typeface="Trebuchet MS" pitchFamily="34" charset="0"/>
                <a:ea typeface="華康儷中黑" pitchFamily="49" charset="-120"/>
              </a:rPr>
              <a:t>NMTSS</a:t>
            </a:r>
          </a:p>
          <a:p>
            <a:pPr marL="114300" indent="-114300" defTabSz="457200">
              <a:lnSpc>
                <a:spcPct val="90000"/>
              </a:lnSpc>
              <a:buClr>
                <a:srgbClr val="EC0006"/>
              </a:buClr>
              <a:buFont typeface="Arial"/>
              <a:buChar char="•"/>
            </a:pPr>
            <a:r>
              <a:rPr lang="en-US" sz="900" dirty="0" smtClean="0">
                <a:solidFill>
                  <a:srgbClr val="FF0000"/>
                </a:solidFill>
                <a:latin typeface="Trebuchet MS" pitchFamily="34" charset="0"/>
                <a:ea typeface="華康儷中黑" pitchFamily="49" charset="-120"/>
              </a:rPr>
              <a:t>Zipper – </a:t>
            </a:r>
            <a:r>
              <a:rPr lang="zh-TW" altLang="en-US" sz="900" dirty="0" smtClean="0">
                <a:solidFill>
                  <a:srgbClr val="FF0000"/>
                </a:solidFill>
                <a:latin typeface="Trebuchet MS" pitchFamily="34" charset="0"/>
                <a:ea typeface="華康儷中黑" pitchFamily="49" charset="-120"/>
              </a:rPr>
              <a:t>反向跨區建立</a:t>
            </a:r>
            <a:endParaRPr lang="en-US" sz="900" dirty="0" smtClean="0">
              <a:solidFill>
                <a:srgbClr val="FF0000"/>
              </a:solidFill>
              <a:latin typeface="Trebuchet MS" pitchFamily="34" charset="0"/>
              <a:ea typeface="華康儷中黑" pitchFamily="49" charset="-120"/>
            </a:endParaRPr>
          </a:p>
          <a:p>
            <a:pPr marL="114300" indent="-114300" defTabSz="457200">
              <a:lnSpc>
                <a:spcPts val="800"/>
              </a:lnSpc>
              <a:buClr>
                <a:srgbClr val="EC0006"/>
              </a:buClr>
              <a:buFont typeface="Arial"/>
              <a:buChar char="•"/>
            </a:pPr>
            <a:r>
              <a:rPr lang="en-US" sz="800" dirty="0" smtClean="0">
                <a:solidFill>
                  <a:srgbClr val="FF0000"/>
                </a:solidFill>
                <a:latin typeface="Trebuchet MS" pitchFamily="34" charset="0"/>
                <a:ea typeface="華康儷中黑" pitchFamily="49" charset="-120"/>
              </a:rPr>
              <a:t>Network </a:t>
            </a:r>
            <a:r>
              <a:rPr lang="en-US" sz="800" dirty="0">
                <a:solidFill>
                  <a:srgbClr val="FF0000"/>
                </a:solidFill>
                <a:latin typeface="Trebuchet MS" pitchFamily="34" charset="0"/>
                <a:ea typeface="華康儷中黑" pitchFamily="49" charset="-120"/>
              </a:rPr>
              <a:t>for Referrals</a:t>
            </a:r>
          </a:p>
          <a:p>
            <a:pPr marL="114300" indent="-114300" defTabSz="457200">
              <a:lnSpc>
                <a:spcPts val="800"/>
              </a:lnSpc>
              <a:buClr>
                <a:srgbClr val="EC0006"/>
              </a:buClr>
              <a:buFont typeface="Arial"/>
              <a:buChar char="•"/>
            </a:pPr>
            <a:r>
              <a:rPr lang="en-US" sz="800" dirty="0">
                <a:solidFill>
                  <a:srgbClr val="FF0000"/>
                </a:solidFill>
                <a:latin typeface="Trebuchet MS" pitchFamily="34" charset="0"/>
                <a:ea typeface="華康儷中黑" pitchFamily="49" charset="-120"/>
              </a:rPr>
              <a:t>Leverage your Organization</a:t>
            </a:r>
          </a:p>
          <a:p>
            <a:pPr marL="114300" indent="-114300" defTabSz="457200">
              <a:lnSpc>
                <a:spcPts val="800"/>
              </a:lnSpc>
              <a:buClr>
                <a:srgbClr val="EC0006"/>
              </a:buClr>
              <a:buFont typeface="Arial"/>
              <a:buChar char="•"/>
            </a:pPr>
            <a:r>
              <a:rPr lang="en-US" sz="800" dirty="0">
                <a:solidFill>
                  <a:srgbClr val="FF0000"/>
                </a:solidFill>
                <a:latin typeface="Trebuchet MS" pitchFamily="34" charset="0"/>
                <a:ea typeface="華康儷中黑" pitchFamily="49" charset="-120"/>
              </a:rPr>
              <a:t>Referral Technique</a:t>
            </a:r>
          </a:p>
          <a:p>
            <a:pPr marL="114300" indent="-114300" defTabSz="457200">
              <a:lnSpc>
                <a:spcPts val="800"/>
              </a:lnSpc>
              <a:buClr>
                <a:srgbClr val="EC0006"/>
              </a:buClr>
              <a:buFont typeface="Arial"/>
              <a:buChar char="•"/>
            </a:pPr>
            <a:r>
              <a:rPr lang="en-US" sz="800" dirty="0">
                <a:solidFill>
                  <a:srgbClr val="FF0000"/>
                </a:solidFill>
                <a:latin typeface="Trebuchet MS" pitchFamily="34" charset="0"/>
                <a:ea typeface="華康儷中黑" pitchFamily="49" charset="-120"/>
              </a:rPr>
              <a:t>Create Teams</a:t>
            </a:r>
          </a:p>
          <a:p>
            <a:pPr marL="114300" indent="-114300" defTabSz="457200">
              <a:lnSpc>
                <a:spcPts val="800"/>
              </a:lnSpc>
              <a:buClr>
                <a:srgbClr val="EC0006"/>
              </a:buClr>
              <a:buFont typeface="Arial"/>
              <a:buChar char="•"/>
            </a:pPr>
            <a:r>
              <a:rPr lang="en-US" sz="800" dirty="0">
                <a:solidFill>
                  <a:srgbClr val="FF0000"/>
                </a:solidFill>
                <a:latin typeface="Trebuchet MS" pitchFamily="34" charset="0"/>
                <a:ea typeface="華康儷中黑" pitchFamily="49" charset="-120"/>
              </a:rPr>
              <a:t>Use MeetOn.com &amp; NMTSS</a:t>
            </a:r>
          </a:p>
          <a:p>
            <a:pPr marL="114300" indent="-114300" defTabSz="457200">
              <a:lnSpc>
                <a:spcPts val="800"/>
              </a:lnSpc>
              <a:buClr>
                <a:srgbClr val="EC0006"/>
              </a:buClr>
              <a:buFont typeface="Arial"/>
              <a:buChar char="•"/>
            </a:pPr>
            <a:r>
              <a:rPr lang="en-US" sz="800" dirty="0">
                <a:solidFill>
                  <a:srgbClr val="FF0000"/>
                </a:solidFill>
                <a:latin typeface="Trebuchet MS" pitchFamily="34" charset="0"/>
                <a:ea typeface="華康儷中黑" pitchFamily="49" charset="-120"/>
              </a:rPr>
              <a:t>Zipper – Reverse Cross Pollination</a:t>
            </a:r>
          </a:p>
        </p:txBody>
      </p:sp>
      <p:sp>
        <p:nvSpPr>
          <p:cNvPr id="123" name="Rectangle 122"/>
          <p:cNvSpPr/>
          <p:nvPr/>
        </p:nvSpPr>
        <p:spPr>
          <a:xfrm>
            <a:off x="1651000" y="4991100"/>
            <a:ext cx="2330450" cy="1409700"/>
          </a:xfrm>
          <a:prstGeom prst="rect">
            <a:avLst/>
          </a:prstGeom>
          <a:noFill/>
          <a:ln>
            <a:solidFill>
              <a:srgbClr val="EC000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Trebuchet MS" pitchFamily="34" charset="0"/>
              <a:ea typeface="華康儷中黑" pitchFamily="49" charset="-120"/>
            </a:endParaRPr>
          </a:p>
        </p:txBody>
      </p:sp>
      <p:grpSp>
        <p:nvGrpSpPr>
          <p:cNvPr id="124" name="Group 123"/>
          <p:cNvGrpSpPr/>
          <p:nvPr/>
        </p:nvGrpSpPr>
        <p:grpSpPr>
          <a:xfrm>
            <a:off x="2819400" y="6426200"/>
            <a:ext cx="4922812" cy="190500"/>
            <a:chOff x="2819400" y="6451600"/>
            <a:chExt cx="4922812" cy="267783"/>
          </a:xfrm>
        </p:grpSpPr>
        <p:cxnSp>
          <p:nvCxnSpPr>
            <p:cNvPr id="125" name="Straight Arrow Connector 124"/>
            <p:cNvCxnSpPr/>
            <p:nvPr/>
          </p:nvCxnSpPr>
          <p:spPr>
            <a:xfrm>
              <a:off x="2819400" y="6451600"/>
              <a:ext cx="0" cy="267783"/>
            </a:xfrm>
            <a:prstGeom prst="straightConnector1">
              <a:avLst/>
            </a:prstGeom>
            <a:ln>
              <a:solidFill>
                <a:srgbClr val="EC0006"/>
              </a:solidFill>
              <a:tailEnd type="arrow"/>
            </a:ln>
          </p:spPr>
          <p:style>
            <a:lnRef idx="2">
              <a:schemeClr val="accent1"/>
            </a:lnRef>
            <a:fillRef idx="0">
              <a:schemeClr val="accent1"/>
            </a:fillRef>
            <a:effectRef idx="1">
              <a:schemeClr val="accent1"/>
            </a:effectRef>
            <a:fontRef idx="minor">
              <a:schemeClr val="tx1"/>
            </a:fontRef>
          </p:style>
        </p:cxnSp>
        <p:cxnSp>
          <p:nvCxnSpPr>
            <p:cNvPr id="126" name="Straight Arrow Connector 125"/>
            <p:cNvCxnSpPr/>
            <p:nvPr/>
          </p:nvCxnSpPr>
          <p:spPr>
            <a:xfrm>
              <a:off x="5284762" y="6451600"/>
              <a:ext cx="0" cy="267783"/>
            </a:xfrm>
            <a:prstGeom prst="straightConnector1">
              <a:avLst/>
            </a:prstGeom>
            <a:ln>
              <a:solidFill>
                <a:srgbClr val="EC0006"/>
              </a:solidFill>
              <a:tailEnd type="arrow"/>
            </a:ln>
          </p:spPr>
          <p:style>
            <a:lnRef idx="2">
              <a:schemeClr val="accent1"/>
            </a:lnRef>
            <a:fillRef idx="0">
              <a:schemeClr val="accent1"/>
            </a:fillRef>
            <a:effectRef idx="1">
              <a:schemeClr val="accent1"/>
            </a:effectRef>
            <a:fontRef idx="minor">
              <a:schemeClr val="tx1"/>
            </a:fontRef>
          </p:style>
        </p:cxnSp>
        <p:cxnSp>
          <p:nvCxnSpPr>
            <p:cNvPr id="127" name="Straight Arrow Connector 126"/>
            <p:cNvCxnSpPr/>
            <p:nvPr/>
          </p:nvCxnSpPr>
          <p:spPr>
            <a:xfrm>
              <a:off x="7742212" y="6451600"/>
              <a:ext cx="0" cy="267783"/>
            </a:xfrm>
            <a:prstGeom prst="straightConnector1">
              <a:avLst/>
            </a:prstGeom>
            <a:ln>
              <a:solidFill>
                <a:srgbClr val="EC0006"/>
              </a:solidFill>
              <a:tailEnd type="arrow"/>
            </a:ln>
          </p:spPr>
          <p:style>
            <a:lnRef idx="2">
              <a:schemeClr val="accent1"/>
            </a:lnRef>
            <a:fillRef idx="0">
              <a:schemeClr val="accent1"/>
            </a:fillRef>
            <a:effectRef idx="1">
              <a:schemeClr val="accent1"/>
            </a:effectRef>
            <a:fontRef idx="minor">
              <a:schemeClr val="tx1"/>
            </a:fontRef>
          </p:style>
        </p:cxnSp>
      </p:grpSp>
      <p:sp>
        <p:nvSpPr>
          <p:cNvPr id="128" name="TextBox 127"/>
          <p:cNvSpPr txBox="1"/>
          <p:nvPr/>
        </p:nvSpPr>
        <p:spPr>
          <a:xfrm>
            <a:off x="1746250" y="6550354"/>
            <a:ext cx="2146300" cy="369332"/>
          </a:xfrm>
          <a:prstGeom prst="rect">
            <a:avLst/>
          </a:prstGeom>
          <a:noFill/>
        </p:spPr>
        <p:txBody>
          <a:bodyPr wrap="square" rtlCol="0">
            <a:spAutoFit/>
          </a:bodyPr>
          <a:lstStyle/>
          <a:p>
            <a:pPr algn="ctr" defTabSz="457200"/>
            <a:r>
              <a:rPr lang="en-US" b="1" dirty="0">
                <a:solidFill>
                  <a:srgbClr val="008000"/>
                </a:solidFill>
                <a:latin typeface="Trebuchet MS" pitchFamily="34" charset="0"/>
                <a:ea typeface="華康儷中黑" pitchFamily="49" charset="-120"/>
              </a:rPr>
              <a:t>BV/IBV= $</a:t>
            </a:r>
          </a:p>
        </p:txBody>
      </p:sp>
      <p:sp>
        <p:nvSpPr>
          <p:cNvPr id="129" name="TextBox 128"/>
          <p:cNvSpPr txBox="1"/>
          <p:nvPr/>
        </p:nvSpPr>
        <p:spPr>
          <a:xfrm>
            <a:off x="4203700" y="6550354"/>
            <a:ext cx="2146300" cy="369332"/>
          </a:xfrm>
          <a:prstGeom prst="rect">
            <a:avLst/>
          </a:prstGeom>
          <a:noFill/>
        </p:spPr>
        <p:txBody>
          <a:bodyPr wrap="square" rtlCol="0">
            <a:spAutoFit/>
          </a:bodyPr>
          <a:lstStyle/>
          <a:p>
            <a:pPr algn="ctr" defTabSz="457200"/>
            <a:r>
              <a:rPr lang="en-US" b="1" dirty="0">
                <a:solidFill>
                  <a:srgbClr val="008000"/>
                </a:solidFill>
                <a:latin typeface="Trebuchet MS" pitchFamily="34" charset="0"/>
                <a:ea typeface="華康儷中黑" pitchFamily="49" charset="-120"/>
              </a:rPr>
              <a:t>BV/IBV= $</a:t>
            </a:r>
          </a:p>
        </p:txBody>
      </p:sp>
      <p:sp>
        <p:nvSpPr>
          <p:cNvPr id="130" name="TextBox 129"/>
          <p:cNvSpPr txBox="1"/>
          <p:nvPr/>
        </p:nvSpPr>
        <p:spPr>
          <a:xfrm>
            <a:off x="6654800" y="6550354"/>
            <a:ext cx="2146300" cy="369332"/>
          </a:xfrm>
          <a:prstGeom prst="rect">
            <a:avLst/>
          </a:prstGeom>
          <a:noFill/>
        </p:spPr>
        <p:txBody>
          <a:bodyPr wrap="square" rtlCol="0">
            <a:spAutoFit/>
          </a:bodyPr>
          <a:lstStyle/>
          <a:p>
            <a:pPr algn="ctr" defTabSz="457200"/>
            <a:r>
              <a:rPr lang="en-US" b="1" dirty="0">
                <a:solidFill>
                  <a:srgbClr val="008000"/>
                </a:solidFill>
                <a:latin typeface="Trebuchet MS" pitchFamily="34" charset="0"/>
                <a:ea typeface="華康儷中黑" pitchFamily="49" charset="-120"/>
              </a:rPr>
              <a:t>BV/IBV= $</a:t>
            </a:r>
          </a:p>
        </p:txBody>
      </p:sp>
      <p:grpSp>
        <p:nvGrpSpPr>
          <p:cNvPr id="131" name="Group 130"/>
          <p:cNvGrpSpPr/>
          <p:nvPr/>
        </p:nvGrpSpPr>
        <p:grpSpPr>
          <a:xfrm>
            <a:off x="4038600" y="4267200"/>
            <a:ext cx="2441575" cy="754053"/>
            <a:chOff x="1593850" y="4660699"/>
            <a:chExt cx="2441575" cy="754053"/>
          </a:xfrm>
        </p:grpSpPr>
        <p:sp>
          <p:nvSpPr>
            <p:cNvPr id="132" name="Rectangle 131"/>
            <p:cNvSpPr/>
            <p:nvPr/>
          </p:nvSpPr>
          <p:spPr>
            <a:xfrm>
              <a:off x="1651000" y="4673600"/>
              <a:ext cx="2330450" cy="710922"/>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Trebuchet MS" pitchFamily="34" charset="0"/>
                <a:ea typeface="華康儷中黑" pitchFamily="49" charset="-120"/>
              </a:endParaRPr>
            </a:p>
          </p:txBody>
        </p:sp>
        <p:sp>
          <p:nvSpPr>
            <p:cNvPr id="133" name="TextBox 132"/>
            <p:cNvSpPr txBox="1"/>
            <p:nvPr/>
          </p:nvSpPr>
          <p:spPr>
            <a:xfrm>
              <a:off x="1593850" y="4660699"/>
              <a:ext cx="2441575" cy="754053"/>
            </a:xfrm>
            <a:prstGeom prst="rect">
              <a:avLst/>
            </a:prstGeom>
            <a:noFill/>
          </p:spPr>
          <p:txBody>
            <a:bodyPr wrap="square" rtlCol="0">
              <a:spAutoFit/>
            </a:bodyPr>
            <a:lstStyle/>
            <a:p>
              <a:pPr algn="ctr" defTabSz="457200"/>
              <a:r>
                <a:rPr lang="zh-TW" altLang="en-US" sz="1200" u="sng" dirty="0" smtClean="0">
                  <a:solidFill>
                    <a:prstClr val="white"/>
                  </a:solidFill>
                  <a:latin typeface="Trebuchet MS" pitchFamily="34" charset="0"/>
                  <a:ea typeface="華康儷中黑" pitchFamily="49" charset="-120"/>
                </a:rPr>
                <a:t>所有國家</a:t>
              </a:r>
              <a:r>
                <a:rPr lang="en-US" sz="1200" u="sng" dirty="0" smtClean="0">
                  <a:solidFill>
                    <a:prstClr val="white"/>
                  </a:solidFill>
                  <a:latin typeface="Trebuchet MS" pitchFamily="34" charset="0"/>
                  <a:ea typeface="華康儷中黑" pitchFamily="49" charset="-120"/>
                </a:rPr>
                <a:t> – 1</a:t>
              </a:r>
              <a:r>
                <a:rPr lang="zh-TW" altLang="en-US" sz="1200" u="sng" dirty="0" smtClean="0">
                  <a:solidFill>
                    <a:prstClr val="white"/>
                  </a:solidFill>
                  <a:latin typeface="Trebuchet MS" pitchFamily="34" charset="0"/>
                  <a:ea typeface="華康儷中黑" pitchFamily="49" charset="-120"/>
                </a:rPr>
                <a:t>個</a:t>
              </a:r>
              <a:r>
                <a:rPr lang="en-US" sz="1200" u="sng" dirty="0" smtClean="0">
                  <a:solidFill>
                    <a:prstClr val="white"/>
                  </a:solidFill>
                  <a:latin typeface="Trebuchet MS" pitchFamily="34" charset="0"/>
                  <a:ea typeface="華康儷中黑" pitchFamily="49" charset="-120"/>
                </a:rPr>
                <a:t>MPCP</a:t>
              </a:r>
            </a:p>
            <a:p>
              <a:pPr algn="ctr" defTabSz="457200"/>
              <a:r>
                <a:rPr lang="zh-TW" altLang="en-US" sz="1100" dirty="0" smtClean="0">
                  <a:solidFill>
                    <a:prstClr val="white"/>
                  </a:solidFill>
                  <a:latin typeface="Trebuchet MS" pitchFamily="34" charset="0"/>
                  <a:ea typeface="華康儷中黑" pitchFamily="49" charset="-120"/>
                </a:rPr>
                <a:t>於一個</a:t>
              </a:r>
              <a:r>
                <a:rPr lang="en-US" altLang="zh-TW" sz="1100" dirty="0" smtClean="0">
                  <a:solidFill>
                    <a:prstClr val="white"/>
                  </a:solidFill>
                  <a:latin typeface="Trebuchet MS" pitchFamily="34" charset="0"/>
                  <a:ea typeface="華康儷中黑" pitchFamily="49" charset="-120"/>
                </a:rPr>
                <a:t>BV/IBV</a:t>
              </a:r>
              <a:r>
                <a:rPr lang="zh-TW" altLang="en-US" sz="1100" dirty="0" smtClean="0">
                  <a:solidFill>
                    <a:prstClr val="white"/>
                  </a:solidFill>
                  <a:latin typeface="Trebuchet MS" pitchFamily="34" charset="0"/>
                  <a:ea typeface="華康儷中黑" pitchFamily="49" charset="-120"/>
                </a:rPr>
                <a:t>庫綜合累積</a:t>
              </a:r>
              <a:endParaRPr lang="en-US" sz="1100" u="sng" dirty="0" smtClean="0">
                <a:solidFill>
                  <a:prstClr val="white"/>
                </a:solidFill>
                <a:latin typeface="Trebuchet MS" pitchFamily="34" charset="0"/>
                <a:ea typeface="華康儷中黑" pitchFamily="49" charset="-120"/>
              </a:endParaRPr>
            </a:p>
            <a:p>
              <a:pPr algn="ctr" defTabSz="457200"/>
              <a:r>
                <a:rPr lang="en-US" sz="1100" b="1" u="sng" dirty="0" smtClean="0">
                  <a:solidFill>
                    <a:prstClr val="white"/>
                  </a:solidFill>
                  <a:latin typeface="Trebuchet MS" pitchFamily="34" charset="0"/>
                  <a:ea typeface="華康儷中黑" pitchFamily="49" charset="-120"/>
                </a:rPr>
                <a:t>All </a:t>
              </a:r>
              <a:r>
                <a:rPr lang="en-US" sz="1100" b="1" u="sng" dirty="0">
                  <a:solidFill>
                    <a:prstClr val="white"/>
                  </a:solidFill>
                  <a:latin typeface="Trebuchet MS" pitchFamily="34" charset="0"/>
                  <a:ea typeface="華康儷中黑" pitchFamily="49" charset="-120"/>
                </a:rPr>
                <a:t>Countries – One MPCP</a:t>
              </a:r>
            </a:p>
            <a:p>
              <a:pPr algn="ctr" defTabSz="457200"/>
              <a:r>
                <a:rPr lang="en-US" sz="900" dirty="0">
                  <a:solidFill>
                    <a:prstClr val="white"/>
                  </a:solidFill>
                  <a:latin typeface="Trebuchet MS" pitchFamily="34" charset="0"/>
                  <a:ea typeface="華康儷中黑" pitchFamily="49" charset="-120"/>
                </a:rPr>
                <a:t>Combines &amp; Accrues BV/IBV into one bank</a:t>
              </a:r>
            </a:p>
          </p:txBody>
        </p:sp>
      </p:grpSp>
      <p:sp>
        <p:nvSpPr>
          <p:cNvPr id="134" name="TextBox 133"/>
          <p:cNvSpPr txBox="1"/>
          <p:nvPr/>
        </p:nvSpPr>
        <p:spPr>
          <a:xfrm>
            <a:off x="4065587" y="4991100"/>
            <a:ext cx="2384425" cy="1455783"/>
          </a:xfrm>
          <a:prstGeom prst="rect">
            <a:avLst/>
          </a:prstGeom>
          <a:noFill/>
        </p:spPr>
        <p:txBody>
          <a:bodyPr wrap="square" rtlCol="0">
            <a:spAutoFit/>
          </a:bodyPr>
          <a:lstStyle/>
          <a:p>
            <a:pPr marL="114300" indent="-114300" defTabSz="457200">
              <a:lnSpc>
                <a:spcPct val="90000"/>
              </a:lnSpc>
              <a:buClr>
                <a:srgbClr val="EC0006"/>
              </a:buClr>
              <a:buFont typeface="Arial"/>
              <a:buChar char="•"/>
            </a:pPr>
            <a:r>
              <a:rPr lang="zh-TW" altLang="en-US" sz="900" dirty="0" smtClean="0">
                <a:solidFill>
                  <a:srgbClr val="FF0000"/>
                </a:solidFill>
                <a:latin typeface="Trebuchet MS" pitchFamily="34" charset="0"/>
                <a:ea typeface="華康儷中黑" pitchFamily="49" charset="-120"/>
              </a:rPr>
              <a:t>轉介網絡</a:t>
            </a:r>
            <a:endParaRPr lang="en-US" sz="900" dirty="0" smtClean="0">
              <a:solidFill>
                <a:srgbClr val="FF0000"/>
              </a:solidFill>
              <a:latin typeface="Trebuchet MS" pitchFamily="34" charset="0"/>
              <a:ea typeface="華康儷中黑" pitchFamily="49" charset="-120"/>
            </a:endParaRPr>
          </a:p>
          <a:p>
            <a:pPr marL="114300" indent="-114300" defTabSz="457200">
              <a:lnSpc>
                <a:spcPct val="90000"/>
              </a:lnSpc>
              <a:buClr>
                <a:srgbClr val="EC0006"/>
              </a:buClr>
              <a:buFont typeface="Arial"/>
              <a:buChar char="•"/>
            </a:pPr>
            <a:r>
              <a:rPr lang="zh-TW" altLang="en-US" sz="900" dirty="0" smtClean="0">
                <a:solidFill>
                  <a:srgbClr val="FF0000"/>
                </a:solidFill>
                <a:latin typeface="Trebuchet MS" pitchFamily="34" charset="0"/>
                <a:ea typeface="華康儷中黑" pitchFamily="49" charset="-120"/>
              </a:rPr>
              <a:t>借力組織</a:t>
            </a:r>
            <a:endParaRPr lang="en-US" sz="900" dirty="0" smtClean="0">
              <a:solidFill>
                <a:srgbClr val="FF0000"/>
              </a:solidFill>
              <a:latin typeface="Trebuchet MS" pitchFamily="34" charset="0"/>
              <a:ea typeface="華康儷中黑" pitchFamily="49" charset="-120"/>
            </a:endParaRPr>
          </a:p>
          <a:p>
            <a:pPr marL="114300" indent="-114300" defTabSz="457200">
              <a:lnSpc>
                <a:spcPct val="90000"/>
              </a:lnSpc>
              <a:buClr>
                <a:srgbClr val="EC0006"/>
              </a:buClr>
              <a:buFont typeface="Arial"/>
              <a:buChar char="•"/>
            </a:pPr>
            <a:r>
              <a:rPr lang="zh-TW" altLang="en-US" sz="900" dirty="0" smtClean="0">
                <a:solidFill>
                  <a:srgbClr val="FF0000"/>
                </a:solidFill>
                <a:latin typeface="Trebuchet MS" pitchFamily="34" charset="0"/>
                <a:ea typeface="華康儷中黑" pitchFamily="49" charset="-120"/>
              </a:rPr>
              <a:t>轉介技巧</a:t>
            </a:r>
            <a:endParaRPr lang="en-US" sz="900" dirty="0" smtClean="0">
              <a:solidFill>
                <a:srgbClr val="FF0000"/>
              </a:solidFill>
              <a:latin typeface="Trebuchet MS" pitchFamily="34" charset="0"/>
              <a:ea typeface="華康儷中黑" pitchFamily="49" charset="-120"/>
            </a:endParaRPr>
          </a:p>
          <a:p>
            <a:pPr marL="114300" indent="-114300" defTabSz="457200">
              <a:lnSpc>
                <a:spcPct val="90000"/>
              </a:lnSpc>
              <a:buClr>
                <a:srgbClr val="EC0006"/>
              </a:buClr>
              <a:buFont typeface="Arial"/>
              <a:buChar char="•"/>
            </a:pPr>
            <a:r>
              <a:rPr lang="zh-TW" altLang="en-US" sz="900" dirty="0" smtClean="0">
                <a:solidFill>
                  <a:srgbClr val="FF0000"/>
                </a:solidFill>
                <a:latin typeface="Trebuchet MS" pitchFamily="34" charset="0"/>
                <a:ea typeface="華康儷中黑" pitchFamily="49" charset="-120"/>
              </a:rPr>
              <a:t>建立團隊</a:t>
            </a:r>
            <a:endParaRPr lang="en-US" sz="900" dirty="0" smtClean="0">
              <a:solidFill>
                <a:srgbClr val="FF0000"/>
              </a:solidFill>
              <a:latin typeface="Trebuchet MS" pitchFamily="34" charset="0"/>
              <a:ea typeface="華康儷中黑" pitchFamily="49" charset="-120"/>
            </a:endParaRPr>
          </a:p>
          <a:p>
            <a:pPr marL="114300" indent="-114300" defTabSz="457200">
              <a:lnSpc>
                <a:spcPct val="90000"/>
              </a:lnSpc>
              <a:buClr>
                <a:srgbClr val="EC0006"/>
              </a:buClr>
              <a:buFont typeface="Arial"/>
              <a:buChar char="•"/>
            </a:pPr>
            <a:r>
              <a:rPr lang="zh-TW" altLang="en-US" sz="900" dirty="0" smtClean="0">
                <a:solidFill>
                  <a:srgbClr val="FF0000"/>
                </a:solidFill>
                <a:latin typeface="Trebuchet MS" pitchFamily="34" charset="0"/>
                <a:ea typeface="華康儷中黑" pitchFamily="49" charset="-120"/>
              </a:rPr>
              <a:t>利用</a:t>
            </a:r>
            <a:r>
              <a:rPr lang="en-US" sz="900" dirty="0" smtClean="0">
                <a:solidFill>
                  <a:srgbClr val="FF0000"/>
                </a:solidFill>
                <a:latin typeface="Trebuchet MS" pitchFamily="34" charset="0"/>
                <a:ea typeface="華康儷中黑" pitchFamily="49" charset="-120"/>
              </a:rPr>
              <a:t>MeetOn.com</a:t>
            </a:r>
            <a:r>
              <a:rPr lang="zh-TW" altLang="en-US" sz="900" dirty="0" smtClean="0">
                <a:solidFill>
                  <a:srgbClr val="FF0000"/>
                </a:solidFill>
                <a:latin typeface="Trebuchet MS" pitchFamily="34" charset="0"/>
                <a:ea typeface="華康儷中黑" pitchFamily="49" charset="-120"/>
              </a:rPr>
              <a:t>與</a:t>
            </a:r>
            <a:r>
              <a:rPr lang="en-US" sz="900" dirty="0" smtClean="0">
                <a:solidFill>
                  <a:srgbClr val="FF0000"/>
                </a:solidFill>
                <a:latin typeface="Trebuchet MS" pitchFamily="34" charset="0"/>
                <a:ea typeface="華康儷中黑" pitchFamily="49" charset="-120"/>
              </a:rPr>
              <a:t>NMTSS</a:t>
            </a:r>
          </a:p>
          <a:p>
            <a:pPr marL="114300" indent="-114300" defTabSz="457200">
              <a:lnSpc>
                <a:spcPct val="90000"/>
              </a:lnSpc>
              <a:buClr>
                <a:srgbClr val="EC0006"/>
              </a:buClr>
              <a:buFont typeface="Arial"/>
              <a:buChar char="•"/>
            </a:pPr>
            <a:r>
              <a:rPr lang="en-US" sz="900" dirty="0" smtClean="0">
                <a:solidFill>
                  <a:srgbClr val="FF0000"/>
                </a:solidFill>
                <a:latin typeface="Trebuchet MS" pitchFamily="34" charset="0"/>
                <a:ea typeface="華康儷中黑" pitchFamily="49" charset="-120"/>
              </a:rPr>
              <a:t>Zipper – </a:t>
            </a:r>
            <a:r>
              <a:rPr lang="zh-TW" altLang="en-US" sz="900" dirty="0" smtClean="0">
                <a:solidFill>
                  <a:srgbClr val="FF0000"/>
                </a:solidFill>
                <a:latin typeface="Trebuchet MS" pitchFamily="34" charset="0"/>
                <a:ea typeface="華康儷中黑" pitchFamily="49" charset="-120"/>
              </a:rPr>
              <a:t>反向跨區建立</a:t>
            </a:r>
            <a:endParaRPr lang="en-US" sz="900" dirty="0" smtClean="0">
              <a:solidFill>
                <a:srgbClr val="FF0000"/>
              </a:solidFill>
              <a:latin typeface="Trebuchet MS" pitchFamily="34" charset="0"/>
              <a:ea typeface="華康儷中黑" pitchFamily="49" charset="-120"/>
            </a:endParaRPr>
          </a:p>
          <a:p>
            <a:pPr marL="114300" indent="-114300" defTabSz="457200">
              <a:lnSpc>
                <a:spcPts val="800"/>
              </a:lnSpc>
              <a:buClr>
                <a:srgbClr val="EC0006"/>
              </a:buClr>
              <a:buFont typeface="Arial"/>
              <a:buChar char="•"/>
            </a:pPr>
            <a:r>
              <a:rPr lang="en-US" sz="800" dirty="0" smtClean="0">
                <a:solidFill>
                  <a:srgbClr val="FF0000"/>
                </a:solidFill>
                <a:latin typeface="Trebuchet MS" pitchFamily="34" charset="0"/>
                <a:ea typeface="華康儷中黑" pitchFamily="49" charset="-120"/>
              </a:rPr>
              <a:t>Network </a:t>
            </a:r>
            <a:r>
              <a:rPr lang="en-US" sz="800" dirty="0">
                <a:solidFill>
                  <a:srgbClr val="FF0000"/>
                </a:solidFill>
                <a:latin typeface="Trebuchet MS" pitchFamily="34" charset="0"/>
                <a:ea typeface="華康儷中黑" pitchFamily="49" charset="-120"/>
              </a:rPr>
              <a:t>for Referrals</a:t>
            </a:r>
          </a:p>
          <a:p>
            <a:pPr marL="114300" indent="-114300" defTabSz="457200">
              <a:lnSpc>
                <a:spcPts val="800"/>
              </a:lnSpc>
              <a:buClr>
                <a:srgbClr val="EC0006"/>
              </a:buClr>
              <a:buFont typeface="Arial"/>
              <a:buChar char="•"/>
            </a:pPr>
            <a:r>
              <a:rPr lang="en-US" sz="800" dirty="0">
                <a:solidFill>
                  <a:srgbClr val="FF0000"/>
                </a:solidFill>
                <a:latin typeface="Trebuchet MS" pitchFamily="34" charset="0"/>
                <a:ea typeface="華康儷中黑" pitchFamily="49" charset="-120"/>
              </a:rPr>
              <a:t>Leverage your Organization</a:t>
            </a:r>
          </a:p>
          <a:p>
            <a:pPr marL="114300" indent="-114300" defTabSz="457200">
              <a:lnSpc>
                <a:spcPts val="800"/>
              </a:lnSpc>
              <a:buClr>
                <a:srgbClr val="EC0006"/>
              </a:buClr>
              <a:buFont typeface="Arial"/>
              <a:buChar char="•"/>
            </a:pPr>
            <a:r>
              <a:rPr lang="en-US" sz="800" dirty="0">
                <a:solidFill>
                  <a:srgbClr val="FF0000"/>
                </a:solidFill>
                <a:latin typeface="Trebuchet MS" pitchFamily="34" charset="0"/>
                <a:ea typeface="華康儷中黑" pitchFamily="49" charset="-120"/>
              </a:rPr>
              <a:t>Referral Technique</a:t>
            </a:r>
          </a:p>
          <a:p>
            <a:pPr marL="114300" indent="-114300" defTabSz="457200">
              <a:lnSpc>
                <a:spcPts val="800"/>
              </a:lnSpc>
              <a:buClr>
                <a:srgbClr val="EC0006"/>
              </a:buClr>
              <a:buFont typeface="Arial"/>
              <a:buChar char="•"/>
            </a:pPr>
            <a:r>
              <a:rPr lang="en-US" sz="800" dirty="0">
                <a:solidFill>
                  <a:srgbClr val="FF0000"/>
                </a:solidFill>
                <a:latin typeface="Trebuchet MS" pitchFamily="34" charset="0"/>
                <a:ea typeface="華康儷中黑" pitchFamily="49" charset="-120"/>
              </a:rPr>
              <a:t>Create Teams</a:t>
            </a:r>
          </a:p>
          <a:p>
            <a:pPr marL="114300" indent="-114300" defTabSz="457200">
              <a:lnSpc>
                <a:spcPts val="800"/>
              </a:lnSpc>
              <a:buClr>
                <a:srgbClr val="EC0006"/>
              </a:buClr>
              <a:buFont typeface="Arial"/>
              <a:buChar char="•"/>
            </a:pPr>
            <a:r>
              <a:rPr lang="en-US" sz="800" dirty="0">
                <a:solidFill>
                  <a:srgbClr val="FF0000"/>
                </a:solidFill>
                <a:latin typeface="Trebuchet MS" pitchFamily="34" charset="0"/>
                <a:ea typeface="華康儷中黑" pitchFamily="49" charset="-120"/>
              </a:rPr>
              <a:t>Use MeetOn.com &amp; NMTSS</a:t>
            </a:r>
          </a:p>
          <a:p>
            <a:pPr marL="114300" indent="-114300" defTabSz="457200">
              <a:lnSpc>
                <a:spcPts val="800"/>
              </a:lnSpc>
              <a:buClr>
                <a:srgbClr val="EC0006"/>
              </a:buClr>
              <a:buFont typeface="Arial"/>
              <a:buChar char="•"/>
            </a:pPr>
            <a:r>
              <a:rPr lang="en-US" sz="800" dirty="0">
                <a:solidFill>
                  <a:srgbClr val="FF0000"/>
                </a:solidFill>
                <a:latin typeface="Trebuchet MS" pitchFamily="34" charset="0"/>
                <a:ea typeface="華康儷中黑" pitchFamily="49" charset="-120"/>
              </a:rPr>
              <a:t>Zipper – Reverse Cross Pollination</a:t>
            </a:r>
          </a:p>
        </p:txBody>
      </p:sp>
      <p:sp>
        <p:nvSpPr>
          <p:cNvPr id="135" name="Rectangle 134"/>
          <p:cNvSpPr/>
          <p:nvPr/>
        </p:nvSpPr>
        <p:spPr>
          <a:xfrm>
            <a:off x="4095750" y="4991100"/>
            <a:ext cx="2330450" cy="1409700"/>
          </a:xfrm>
          <a:prstGeom prst="rect">
            <a:avLst/>
          </a:prstGeom>
          <a:noFill/>
          <a:ln>
            <a:solidFill>
              <a:srgbClr val="EC000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Trebuchet MS" pitchFamily="34" charset="0"/>
              <a:ea typeface="華康儷中黑" pitchFamily="49" charset="-120"/>
            </a:endParaRPr>
          </a:p>
        </p:txBody>
      </p:sp>
      <p:grpSp>
        <p:nvGrpSpPr>
          <p:cNvPr id="136" name="Group 135"/>
          <p:cNvGrpSpPr/>
          <p:nvPr/>
        </p:nvGrpSpPr>
        <p:grpSpPr>
          <a:xfrm>
            <a:off x="6550025" y="4267200"/>
            <a:ext cx="2441575" cy="754053"/>
            <a:chOff x="1593850" y="4660699"/>
            <a:chExt cx="2441575" cy="754053"/>
          </a:xfrm>
        </p:grpSpPr>
        <p:sp>
          <p:nvSpPr>
            <p:cNvPr id="137" name="Rectangle 136"/>
            <p:cNvSpPr/>
            <p:nvPr/>
          </p:nvSpPr>
          <p:spPr>
            <a:xfrm>
              <a:off x="1651000" y="4673600"/>
              <a:ext cx="2330450" cy="710922"/>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Trebuchet MS" pitchFamily="34" charset="0"/>
                <a:ea typeface="華康儷中黑" pitchFamily="49" charset="-120"/>
              </a:endParaRPr>
            </a:p>
          </p:txBody>
        </p:sp>
        <p:sp>
          <p:nvSpPr>
            <p:cNvPr id="138" name="TextBox 137"/>
            <p:cNvSpPr txBox="1"/>
            <p:nvPr/>
          </p:nvSpPr>
          <p:spPr>
            <a:xfrm>
              <a:off x="1593850" y="4660699"/>
              <a:ext cx="2441575" cy="754053"/>
            </a:xfrm>
            <a:prstGeom prst="rect">
              <a:avLst/>
            </a:prstGeom>
            <a:noFill/>
          </p:spPr>
          <p:txBody>
            <a:bodyPr wrap="square" rtlCol="0">
              <a:spAutoFit/>
            </a:bodyPr>
            <a:lstStyle/>
            <a:p>
              <a:pPr algn="ctr" defTabSz="457200"/>
              <a:r>
                <a:rPr lang="zh-TW" altLang="en-US" sz="1200" u="sng" dirty="0" smtClean="0">
                  <a:solidFill>
                    <a:prstClr val="white"/>
                  </a:solidFill>
                  <a:latin typeface="Trebuchet MS" pitchFamily="34" charset="0"/>
                  <a:ea typeface="華康儷中黑" pitchFamily="49" charset="-120"/>
                </a:rPr>
                <a:t>所有國家</a:t>
              </a:r>
              <a:r>
                <a:rPr lang="en-US" sz="1200" u="sng" dirty="0" smtClean="0">
                  <a:solidFill>
                    <a:prstClr val="white"/>
                  </a:solidFill>
                  <a:latin typeface="Trebuchet MS" pitchFamily="34" charset="0"/>
                  <a:ea typeface="華康儷中黑" pitchFamily="49" charset="-120"/>
                </a:rPr>
                <a:t> – 1</a:t>
              </a:r>
              <a:r>
                <a:rPr lang="zh-TW" altLang="en-US" sz="1200" u="sng" dirty="0" smtClean="0">
                  <a:solidFill>
                    <a:prstClr val="white"/>
                  </a:solidFill>
                  <a:latin typeface="Trebuchet MS" pitchFamily="34" charset="0"/>
                  <a:ea typeface="華康儷中黑" pitchFamily="49" charset="-120"/>
                </a:rPr>
                <a:t>個</a:t>
              </a:r>
              <a:r>
                <a:rPr lang="en-US" sz="1200" u="sng" dirty="0" smtClean="0">
                  <a:solidFill>
                    <a:prstClr val="white"/>
                  </a:solidFill>
                  <a:latin typeface="Trebuchet MS" pitchFamily="34" charset="0"/>
                  <a:ea typeface="華康儷中黑" pitchFamily="49" charset="-120"/>
                </a:rPr>
                <a:t>MPCP</a:t>
              </a:r>
            </a:p>
            <a:p>
              <a:pPr algn="ctr" defTabSz="457200"/>
              <a:r>
                <a:rPr lang="zh-TW" altLang="en-US" sz="1100" dirty="0" smtClean="0">
                  <a:solidFill>
                    <a:prstClr val="white"/>
                  </a:solidFill>
                  <a:latin typeface="Trebuchet MS" pitchFamily="34" charset="0"/>
                  <a:ea typeface="華康儷中黑" pitchFamily="49" charset="-120"/>
                </a:rPr>
                <a:t>於一個</a:t>
              </a:r>
              <a:r>
                <a:rPr lang="en-US" altLang="zh-TW" sz="1100" dirty="0" smtClean="0">
                  <a:solidFill>
                    <a:prstClr val="white"/>
                  </a:solidFill>
                  <a:latin typeface="Trebuchet MS" pitchFamily="34" charset="0"/>
                  <a:ea typeface="華康儷中黑" pitchFamily="49" charset="-120"/>
                </a:rPr>
                <a:t>BV/IBV</a:t>
              </a:r>
              <a:r>
                <a:rPr lang="zh-TW" altLang="en-US" sz="1100" dirty="0" smtClean="0">
                  <a:solidFill>
                    <a:prstClr val="white"/>
                  </a:solidFill>
                  <a:latin typeface="Trebuchet MS" pitchFamily="34" charset="0"/>
                  <a:ea typeface="華康儷中黑" pitchFamily="49" charset="-120"/>
                </a:rPr>
                <a:t>庫綜合累積</a:t>
              </a:r>
              <a:endParaRPr lang="en-US" sz="1100" b="1" u="sng" dirty="0" smtClean="0">
                <a:solidFill>
                  <a:prstClr val="white"/>
                </a:solidFill>
                <a:latin typeface="Trebuchet MS" pitchFamily="34" charset="0"/>
                <a:ea typeface="華康儷中黑" pitchFamily="49" charset="-120"/>
              </a:endParaRPr>
            </a:p>
            <a:p>
              <a:pPr algn="ctr" defTabSz="457200"/>
              <a:r>
                <a:rPr lang="en-US" sz="1100" b="1" u="sng" dirty="0" smtClean="0">
                  <a:solidFill>
                    <a:prstClr val="white"/>
                  </a:solidFill>
                  <a:latin typeface="Trebuchet MS" pitchFamily="34" charset="0"/>
                  <a:ea typeface="華康儷中黑" pitchFamily="49" charset="-120"/>
                </a:rPr>
                <a:t>All </a:t>
              </a:r>
              <a:r>
                <a:rPr lang="en-US" sz="1100" b="1" u="sng" dirty="0">
                  <a:solidFill>
                    <a:prstClr val="white"/>
                  </a:solidFill>
                  <a:latin typeface="Trebuchet MS" pitchFamily="34" charset="0"/>
                  <a:ea typeface="華康儷中黑" pitchFamily="49" charset="-120"/>
                </a:rPr>
                <a:t>Countries – One MPCP</a:t>
              </a:r>
            </a:p>
            <a:p>
              <a:pPr algn="ctr" defTabSz="457200"/>
              <a:r>
                <a:rPr lang="en-US" sz="900" dirty="0">
                  <a:solidFill>
                    <a:prstClr val="white"/>
                  </a:solidFill>
                  <a:latin typeface="Trebuchet MS" pitchFamily="34" charset="0"/>
                  <a:ea typeface="華康儷中黑" pitchFamily="49" charset="-120"/>
                </a:rPr>
                <a:t>Combines &amp; Accrues BV/IBV into one bank</a:t>
              </a:r>
            </a:p>
          </p:txBody>
        </p:sp>
      </p:grpSp>
      <p:sp>
        <p:nvSpPr>
          <p:cNvPr id="139" name="TextBox 138"/>
          <p:cNvSpPr txBox="1"/>
          <p:nvPr/>
        </p:nvSpPr>
        <p:spPr>
          <a:xfrm>
            <a:off x="6577012" y="4991100"/>
            <a:ext cx="2384425" cy="1455783"/>
          </a:xfrm>
          <a:prstGeom prst="rect">
            <a:avLst/>
          </a:prstGeom>
          <a:noFill/>
        </p:spPr>
        <p:txBody>
          <a:bodyPr wrap="square" rtlCol="0">
            <a:spAutoFit/>
          </a:bodyPr>
          <a:lstStyle/>
          <a:p>
            <a:pPr marL="114300" indent="-114300" defTabSz="457200">
              <a:lnSpc>
                <a:spcPct val="90000"/>
              </a:lnSpc>
              <a:buClr>
                <a:srgbClr val="EC0006"/>
              </a:buClr>
              <a:buFont typeface="Arial"/>
              <a:buChar char="•"/>
            </a:pPr>
            <a:r>
              <a:rPr lang="zh-TW" altLang="en-US" sz="900" dirty="0" smtClean="0">
                <a:solidFill>
                  <a:srgbClr val="FF0000"/>
                </a:solidFill>
                <a:latin typeface="Trebuchet MS" pitchFamily="34" charset="0"/>
                <a:ea typeface="華康儷中黑" pitchFamily="49" charset="-120"/>
              </a:rPr>
              <a:t>轉介網絡</a:t>
            </a:r>
            <a:endParaRPr lang="en-US" sz="900" dirty="0" smtClean="0">
              <a:solidFill>
                <a:srgbClr val="FF0000"/>
              </a:solidFill>
              <a:latin typeface="Trebuchet MS" pitchFamily="34" charset="0"/>
              <a:ea typeface="華康儷中黑" pitchFamily="49" charset="-120"/>
            </a:endParaRPr>
          </a:p>
          <a:p>
            <a:pPr marL="114300" indent="-114300" defTabSz="457200">
              <a:lnSpc>
                <a:spcPct val="90000"/>
              </a:lnSpc>
              <a:buClr>
                <a:srgbClr val="EC0006"/>
              </a:buClr>
              <a:buFont typeface="Arial"/>
              <a:buChar char="•"/>
            </a:pPr>
            <a:r>
              <a:rPr lang="zh-TW" altLang="en-US" sz="900" dirty="0" smtClean="0">
                <a:solidFill>
                  <a:srgbClr val="FF0000"/>
                </a:solidFill>
                <a:latin typeface="Trebuchet MS" pitchFamily="34" charset="0"/>
                <a:ea typeface="華康儷中黑" pitchFamily="49" charset="-120"/>
              </a:rPr>
              <a:t>借力組織</a:t>
            </a:r>
            <a:endParaRPr lang="en-US" sz="900" dirty="0" smtClean="0">
              <a:solidFill>
                <a:srgbClr val="FF0000"/>
              </a:solidFill>
              <a:latin typeface="Trebuchet MS" pitchFamily="34" charset="0"/>
              <a:ea typeface="華康儷中黑" pitchFamily="49" charset="-120"/>
            </a:endParaRPr>
          </a:p>
          <a:p>
            <a:pPr marL="114300" indent="-114300" defTabSz="457200">
              <a:lnSpc>
                <a:spcPct val="90000"/>
              </a:lnSpc>
              <a:buClr>
                <a:srgbClr val="EC0006"/>
              </a:buClr>
              <a:buFont typeface="Arial"/>
              <a:buChar char="•"/>
            </a:pPr>
            <a:r>
              <a:rPr lang="zh-TW" altLang="en-US" sz="900" dirty="0" smtClean="0">
                <a:solidFill>
                  <a:srgbClr val="FF0000"/>
                </a:solidFill>
                <a:latin typeface="Trebuchet MS" pitchFamily="34" charset="0"/>
                <a:ea typeface="華康儷中黑" pitchFamily="49" charset="-120"/>
              </a:rPr>
              <a:t>轉介技巧</a:t>
            </a:r>
            <a:endParaRPr lang="en-US" sz="900" dirty="0" smtClean="0">
              <a:solidFill>
                <a:srgbClr val="FF0000"/>
              </a:solidFill>
              <a:latin typeface="Trebuchet MS" pitchFamily="34" charset="0"/>
              <a:ea typeface="華康儷中黑" pitchFamily="49" charset="-120"/>
            </a:endParaRPr>
          </a:p>
          <a:p>
            <a:pPr marL="114300" indent="-114300" defTabSz="457200">
              <a:lnSpc>
                <a:spcPct val="90000"/>
              </a:lnSpc>
              <a:buClr>
                <a:srgbClr val="EC0006"/>
              </a:buClr>
              <a:buFont typeface="Arial"/>
              <a:buChar char="•"/>
            </a:pPr>
            <a:r>
              <a:rPr lang="zh-TW" altLang="en-US" sz="900" dirty="0" smtClean="0">
                <a:solidFill>
                  <a:srgbClr val="FF0000"/>
                </a:solidFill>
                <a:latin typeface="Trebuchet MS" pitchFamily="34" charset="0"/>
                <a:ea typeface="華康儷中黑" pitchFamily="49" charset="-120"/>
              </a:rPr>
              <a:t>建立團隊</a:t>
            </a:r>
            <a:endParaRPr lang="en-US" sz="900" dirty="0" smtClean="0">
              <a:solidFill>
                <a:srgbClr val="FF0000"/>
              </a:solidFill>
              <a:latin typeface="Trebuchet MS" pitchFamily="34" charset="0"/>
              <a:ea typeface="華康儷中黑" pitchFamily="49" charset="-120"/>
            </a:endParaRPr>
          </a:p>
          <a:p>
            <a:pPr marL="114300" indent="-114300" defTabSz="457200">
              <a:lnSpc>
                <a:spcPct val="90000"/>
              </a:lnSpc>
              <a:buClr>
                <a:srgbClr val="EC0006"/>
              </a:buClr>
              <a:buFont typeface="Arial"/>
              <a:buChar char="•"/>
            </a:pPr>
            <a:r>
              <a:rPr lang="zh-TW" altLang="en-US" sz="900" dirty="0" smtClean="0">
                <a:solidFill>
                  <a:srgbClr val="FF0000"/>
                </a:solidFill>
                <a:latin typeface="Trebuchet MS" pitchFamily="34" charset="0"/>
                <a:ea typeface="華康儷中黑" pitchFamily="49" charset="-120"/>
              </a:rPr>
              <a:t>利用</a:t>
            </a:r>
            <a:r>
              <a:rPr lang="en-US" sz="900" dirty="0" smtClean="0">
                <a:solidFill>
                  <a:srgbClr val="FF0000"/>
                </a:solidFill>
                <a:latin typeface="Trebuchet MS" pitchFamily="34" charset="0"/>
                <a:ea typeface="華康儷中黑" pitchFamily="49" charset="-120"/>
              </a:rPr>
              <a:t>MeetOn.com</a:t>
            </a:r>
            <a:r>
              <a:rPr lang="zh-TW" altLang="en-US" sz="900" dirty="0" smtClean="0">
                <a:solidFill>
                  <a:srgbClr val="FF0000"/>
                </a:solidFill>
                <a:latin typeface="Trebuchet MS" pitchFamily="34" charset="0"/>
                <a:ea typeface="華康儷中黑" pitchFamily="49" charset="-120"/>
              </a:rPr>
              <a:t>與</a:t>
            </a:r>
            <a:r>
              <a:rPr lang="en-US" sz="900" dirty="0" smtClean="0">
                <a:solidFill>
                  <a:srgbClr val="FF0000"/>
                </a:solidFill>
                <a:latin typeface="Trebuchet MS" pitchFamily="34" charset="0"/>
                <a:ea typeface="華康儷中黑" pitchFamily="49" charset="-120"/>
              </a:rPr>
              <a:t>NMTSS</a:t>
            </a:r>
          </a:p>
          <a:p>
            <a:pPr marL="114300" indent="-114300" defTabSz="457200">
              <a:lnSpc>
                <a:spcPct val="90000"/>
              </a:lnSpc>
              <a:buClr>
                <a:srgbClr val="EC0006"/>
              </a:buClr>
              <a:buFont typeface="Arial"/>
              <a:buChar char="•"/>
            </a:pPr>
            <a:r>
              <a:rPr lang="en-US" sz="900" dirty="0" smtClean="0">
                <a:solidFill>
                  <a:srgbClr val="FF0000"/>
                </a:solidFill>
                <a:latin typeface="Trebuchet MS" pitchFamily="34" charset="0"/>
                <a:ea typeface="華康儷中黑" pitchFamily="49" charset="-120"/>
              </a:rPr>
              <a:t>Zipper – </a:t>
            </a:r>
            <a:r>
              <a:rPr lang="zh-TW" altLang="en-US" sz="900" dirty="0" smtClean="0">
                <a:solidFill>
                  <a:srgbClr val="FF0000"/>
                </a:solidFill>
                <a:latin typeface="Trebuchet MS" pitchFamily="34" charset="0"/>
                <a:ea typeface="華康儷中黑" pitchFamily="49" charset="-120"/>
              </a:rPr>
              <a:t>反向跨區建立</a:t>
            </a:r>
            <a:endParaRPr lang="en-US" sz="900" dirty="0" smtClean="0">
              <a:solidFill>
                <a:srgbClr val="FF0000"/>
              </a:solidFill>
              <a:latin typeface="Trebuchet MS" pitchFamily="34" charset="0"/>
              <a:ea typeface="華康儷中黑" pitchFamily="49" charset="-120"/>
            </a:endParaRPr>
          </a:p>
          <a:p>
            <a:pPr marL="114300" indent="-114300" defTabSz="457200">
              <a:lnSpc>
                <a:spcPts val="800"/>
              </a:lnSpc>
              <a:buClr>
                <a:srgbClr val="EC0006"/>
              </a:buClr>
              <a:buFont typeface="Arial"/>
              <a:buChar char="•"/>
            </a:pPr>
            <a:r>
              <a:rPr lang="en-US" sz="800" dirty="0" smtClean="0">
                <a:solidFill>
                  <a:srgbClr val="FF0000"/>
                </a:solidFill>
                <a:latin typeface="Trebuchet MS" pitchFamily="34" charset="0"/>
                <a:ea typeface="華康儷中黑" pitchFamily="49" charset="-120"/>
              </a:rPr>
              <a:t>Network </a:t>
            </a:r>
            <a:r>
              <a:rPr lang="en-US" sz="800" dirty="0">
                <a:solidFill>
                  <a:srgbClr val="FF0000"/>
                </a:solidFill>
                <a:latin typeface="Trebuchet MS" pitchFamily="34" charset="0"/>
                <a:ea typeface="華康儷中黑" pitchFamily="49" charset="-120"/>
              </a:rPr>
              <a:t>for Referrals</a:t>
            </a:r>
          </a:p>
          <a:p>
            <a:pPr marL="114300" indent="-114300" defTabSz="457200">
              <a:lnSpc>
                <a:spcPts val="800"/>
              </a:lnSpc>
              <a:buClr>
                <a:srgbClr val="EC0006"/>
              </a:buClr>
              <a:buFont typeface="Arial"/>
              <a:buChar char="•"/>
            </a:pPr>
            <a:r>
              <a:rPr lang="en-US" sz="800" dirty="0">
                <a:solidFill>
                  <a:srgbClr val="FF0000"/>
                </a:solidFill>
                <a:latin typeface="Trebuchet MS" pitchFamily="34" charset="0"/>
                <a:ea typeface="華康儷中黑" pitchFamily="49" charset="-120"/>
              </a:rPr>
              <a:t>Leverage your Organization</a:t>
            </a:r>
          </a:p>
          <a:p>
            <a:pPr marL="114300" indent="-114300" defTabSz="457200">
              <a:lnSpc>
                <a:spcPts val="800"/>
              </a:lnSpc>
              <a:buClr>
                <a:srgbClr val="EC0006"/>
              </a:buClr>
              <a:buFont typeface="Arial"/>
              <a:buChar char="•"/>
            </a:pPr>
            <a:r>
              <a:rPr lang="en-US" sz="800" dirty="0">
                <a:solidFill>
                  <a:srgbClr val="FF0000"/>
                </a:solidFill>
                <a:latin typeface="Trebuchet MS" pitchFamily="34" charset="0"/>
                <a:ea typeface="華康儷中黑" pitchFamily="49" charset="-120"/>
              </a:rPr>
              <a:t>Referral Technique</a:t>
            </a:r>
          </a:p>
          <a:p>
            <a:pPr marL="114300" indent="-114300" defTabSz="457200">
              <a:lnSpc>
                <a:spcPts val="800"/>
              </a:lnSpc>
              <a:buClr>
                <a:srgbClr val="EC0006"/>
              </a:buClr>
              <a:buFont typeface="Arial"/>
              <a:buChar char="•"/>
            </a:pPr>
            <a:r>
              <a:rPr lang="en-US" sz="800" dirty="0">
                <a:solidFill>
                  <a:srgbClr val="FF0000"/>
                </a:solidFill>
                <a:latin typeface="Trebuchet MS" pitchFamily="34" charset="0"/>
                <a:ea typeface="華康儷中黑" pitchFamily="49" charset="-120"/>
              </a:rPr>
              <a:t>Create Teams</a:t>
            </a:r>
          </a:p>
          <a:p>
            <a:pPr marL="114300" indent="-114300" defTabSz="457200">
              <a:lnSpc>
                <a:spcPts val="800"/>
              </a:lnSpc>
              <a:buClr>
                <a:srgbClr val="EC0006"/>
              </a:buClr>
              <a:buFont typeface="Arial"/>
              <a:buChar char="•"/>
            </a:pPr>
            <a:r>
              <a:rPr lang="en-US" sz="800" dirty="0">
                <a:solidFill>
                  <a:srgbClr val="FF0000"/>
                </a:solidFill>
                <a:latin typeface="Trebuchet MS" pitchFamily="34" charset="0"/>
                <a:ea typeface="華康儷中黑" pitchFamily="49" charset="-120"/>
              </a:rPr>
              <a:t>Use MeetOn.com &amp; NMTSS</a:t>
            </a:r>
          </a:p>
          <a:p>
            <a:pPr marL="114300" indent="-114300" defTabSz="457200">
              <a:lnSpc>
                <a:spcPts val="800"/>
              </a:lnSpc>
              <a:buClr>
                <a:srgbClr val="EC0006"/>
              </a:buClr>
              <a:buFont typeface="Arial"/>
              <a:buChar char="•"/>
            </a:pPr>
            <a:r>
              <a:rPr lang="en-US" sz="800" dirty="0">
                <a:solidFill>
                  <a:srgbClr val="FF0000"/>
                </a:solidFill>
                <a:latin typeface="Trebuchet MS" pitchFamily="34" charset="0"/>
                <a:ea typeface="華康儷中黑" pitchFamily="49" charset="-120"/>
              </a:rPr>
              <a:t>Zipper – Reverse Cross Pollination</a:t>
            </a:r>
          </a:p>
        </p:txBody>
      </p:sp>
      <p:sp>
        <p:nvSpPr>
          <p:cNvPr id="140" name="Rectangle 139"/>
          <p:cNvSpPr/>
          <p:nvPr/>
        </p:nvSpPr>
        <p:spPr>
          <a:xfrm>
            <a:off x="6607175" y="4991100"/>
            <a:ext cx="2330450" cy="1409700"/>
          </a:xfrm>
          <a:prstGeom prst="rect">
            <a:avLst/>
          </a:prstGeom>
          <a:noFill/>
          <a:ln>
            <a:solidFill>
              <a:srgbClr val="EC000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Trebuchet MS" pitchFamily="34" charset="0"/>
              <a:ea typeface="華康儷中黑" pitchFamily="49" charset="-120"/>
            </a:endParaRPr>
          </a:p>
        </p:txBody>
      </p:sp>
      <p:sp>
        <p:nvSpPr>
          <p:cNvPr id="79" name="TextBox 78"/>
          <p:cNvSpPr txBox="1"/>
          <p:nvPr/>
        </p:nvSpPr>
        <p:spPr>
          <a:xfrm>
            <a:off x="4504215" y="2057400"/>
            <a:ext cx="1561094" cy="646331"/>
          </a:xfrm>
          <a:prstGeom prst="rect">
            <a:avLst/>
          </a:prstGeom>
          <a:solidFill>
            <a:srgbClr val="FFFFFF">
              <a:alpha val="80000"/>
            </a:srgbClr>
          </a:solidFill>
        </p:spPr>
        <p:txBody>
          <a:bodyPr wrap="square" rtlCol="0">
            <a:spAutoFit/>
          </a:bodyPr>
          <a:lstStyle/>
          <a:p>
            <a:pPr algn="ctr" defTabSz="457200"/>
            <a:r>
              <a:rPr lang="zh-TW" altLang="en-US" b="1" dirty="0" smtClean="0">
                <a:solidFill>
                  <a:srgbClr val="000000"/>
                </a:solidFill>
                <a:latin typeface="Trebuchet MS" pitchFamily="34" charset="0"/>
                <a:ea typeface="華康儷中黑" pitchFamily="49" charset="-120"/>
              </a:rPr>
              <a:t>下年</a:t>
            </a:r>
            <a:endParaRPr lang="en-US" b="1" dirty="0" smtClean="0">
              <a:solidFill>
                <a:srgbClr val="000000"/>
              </a:solidFill>
              <a:latin typeface="Trebuchet MS" pitchFamily="34" charset="0"/>
              <a:ea typeface="華康儷中黑" pitchFamily="49" charset="-120"/>
            </a:endParaRPr>
          </a:p>
          <a:p>
            <a:pPr algn="ctr" defTabSz="457200"/>
            <a:r>
              <a:rPr lang="en-US" b="1" dirty="0" smtClean="0">
                <a:solidFill>
                  <a:srgbClr val="000000"/>
                </a:solidFill>
                <a:latin typeface="Trebuchet MS" pitchFamily="34" charset="0"/>
                <a:ea typeface="華康儷中黑" pitchFamily="49" charset="-120"/>
              </a:rPr>
              <a:t>NEXT </a:t>
            </a:r>
            <a:r>
              <a:rPr lang="en-US" b="1" dirty="0">
                <a:solidFill>
                  <a:srgbClr val="000000"/>
                </a:solidFill>
                <a:latin typeface="Trebuchet MS" pitchFamily="34" charset="0"/>
                <a:ea typeface="華康儷中黑" pitchFamily="49" charset="-120"/>
              </a:rPr>
              <a:t>YEAR</a:t>
            </a:r>
          </a:p>
        </p:txBody>
      </p:sp>
      <p:sp>
        <p:nvSpPr>
          <p:cNvPr id="84" name="TextBox 83"/>
          <p:cNvSpPr txBox="1"/>
          <p:nvPr/>
        </p:nvSpPr>
        <p:spPr>
          <a:xfrm>
            <a:off x="4203700" y="2692400"/>
            <a:ext cx="2169603" cy="738664"/>
          </a:xfrm>
          <a:prstGeom prst="rect">
            <a:avLst/>
          </a:prstGeom>
          <a:solidFill>
            <a:srgbClr val="FFFFFF">
              <a:alpha val="80000"/>
            </a:srgbClr>
          </a:solidFill>
        </p:spPr>
        <p:txBody>
          <a:bodyPr wrap="square" rtlCol="0">
            <a:spAutoFit/>
          </a:bodyPr>
          <a:lstStyle/>
          <a:p>
            <a:pPr algn="ctr" defTabSz="457200"/>
            <a:r>
              <a:rPr lang="zh-TW" altLang="en-US" dirty="0" smtClean="0">
                <a:latin typeface="Trebuchet MS" pitchFamily="34" charset="0"/>
                <a:ea typeface="華康儷中黑" pitchFamily="49" charset="-120"/>
              </a:rPr>
              <a:t>向兩邊跨區建立</a:t>
            </a:r>
            <a:endParaRPr lang="en-US" dirty="0" smtClean="0">
              <a:latin typeface="Trebuchet MS" pitchFamily="34" charset="0"/>
              <a:ea typeface="華康儷中黑" pitchFamily="49" charset="-120"/>
            </a:endParaRPr>
          </a:p>
          <a:p>
            <a:pPr algn="ctr" defTabSz="457200"/>
            <a:r>
              <a:rPr lang="en-US" sz="1200" b="1" dirty="0" smtClean="0">
                <a:latin typeface="Trebuchet MS" pitchFamily="34" charset="0"/>
                <a:ea typeface="華康儷中黑" pitchFamily="49" charset="-120"/>
              </a:rPr>
              <a:t>Cross </a:t>
            </a:r>
            <a:r>
              <a:rPr lang="en-US" sz="1200" b="1" dirty="0">
                <a:latin typeface="Trebuchet MS" pitchFamily="34" charset="0"/>
                <a:ea typeface="華康儷中黑" pitchFamily="49" charset="-120"/>
              </a:rPr>
              <a:t>Pollinate Both Directions</a:t>
            </a:r>
          </a:p>
        </p:txBody>
      </p:sp>
    </p:spTree>
    <p:extLst>
      <p:ext uri="{BB962C8B-B14F-4D97-AF65-F5344CB8AC3E}">
        <p14:creationId xmlns:p14="http://schemas.microsoft.com/office/powerpoint/2010/main" xmlns="" val="2672078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500"/>
                                        <p:tgtEl>
                                          <p:spTgt spid="7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8"/>
                                        </p:tgtEl>
                                        <p:attrNameLst>
                                          <p:attrName>style.visibility</p:attrName>
                                        </p:attrNameLst>
                                      </p:cBhvr>
                                      <p:to>
                                        <p:strVal val="visible"/>
                                      </p:to>
                                    </p:set>
                                    <p:animEffect transition="in" filter="fade">
                                      <p:cBhvr>
                                        <p:cTn id="10" dur="500"/>
                                        <p:tgtEl>
                                          <p:spTgt spid="78"/>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63"/>
                                        </p:tgtEl>
                                        <p:attrNameLst>
                                          <p:attrName>style.visibility</p:attrName>
                                        </p:attrNameLst>
                                      </p:cBhvr>
                                      <p:to>
                                        <p:strVal val="visible"/>
                                      </p:to>
                                    </p:set>
                                    <p:animEffect transition="in" filter="wipe(up)">
                                      <p:cBhvr>
                                        <p:cTn id="14" dur="500"/>
                                        <p:tgtEl>
                                          <p:spTgt spid="63"/>
                                        </p:tgtEl>
                                      </p:cBhvr>
                                    </p:animEffect>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wipe(down)">
                                      <p:cBhvr>
                                        <p:cTn id="18" dur="500"/>
                                        <p:tgtEl>
                                          <p:spTgt spid="6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1"/>
                                        </p:tgtEl>
                                        <p:attrNameLst>
                                          <p:attrName>style.visibility</p:attrName>
                                        </p:attrNameLst>
                                      </p:cBhvr>
                                      <p:to>
                                        <p:strVal val="visible"/>
                                      </p:to>
                                    </p:set>
                                    <p:animEffect transition="in" filter="fade">
                                      <p:cBhvr>
                                        <p:cTn id="26" dur="500"/>
                                        <p:tgtEl>
                                          <p:spTgt spid="71"/>
                                        </p:tgtEl>
                                      </p:cBhvr>
                                    </p:animEffect>
                                  </p:childTnLst>
                                </p:cTn>
                              </p:par>
                            </p:childTnLst>
                          </p:cTn>
                        </p:par>
                        <p:par>
                          <p:cTn id="27" fill="hold">
                            <p:stCondLst>
                              <p:cond delay="500"/>
                            </p:stCondLst>
                            <p:childTnLst>
                              <p:par>
                                <p:cTn id="28" presetID="22" presetClass="entr" presetSubtype="1"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up)">
                                      <p:cBhvr>
                                        <p:cTn id="30" dur="500"/>
                                        <p:tgtEl>
                                          <p:spTgt spid="4"/>
                                        </p:tgtEl>
                                      </p:cBhvr>
                                    </p:animEffect>
                                  </p:childTnLst>
                                </p:cTn>
                              </p:par>
                            </p:childTnLst>
                          </p:cTn>
                        </p:par>
                        <p:par>
                          <p:cTn id="31" fill="hold">
                            <p:stCondLst>
                              <p:cond delay="1000"/>
                            </p:stCondLst>
                            <p:childTnLst>
                              <p:par>
                                <p:cTn id="32" presetID="22" presetClass="entr" presetSubtype="4" fill="hold" nodeType="afterEffect">
                                  <p:stCondLst>
                                    <p:cond delay="0"/>
                                  </p:stCondLst>
                                  <p:childTnLst>
                                    <p:set>
                                      <p:cBhvr>
                                        <p:cTn id="33" dur="1" fill="hold">
                                          <p:stCondLst>
                                            <p:cond delay="0"/>
                                          </p:stCondLst>
                                        </p:cTn>
                                        <p:tgtEl>
                                          <p:spTgt spid="67"/>
                                        </p:tgtEl>
                                        <p:attrNameLst>
                                          <p:attrName>style.visibility</p:attrName>
                                        </p:attrNameLst>
                                      </p:cBhvr>
                                      <p:to>
                                        <p:strVal val="visible"/>
                                      </p:to>
                                    </p:set>
                                    <p:animEffect transition="in" filter="wipe(down)">
                                      <p:cBhvr>
                                        <p:cTn id="34" dur="500"/>
                                        <p:tgtEl>
                                          <p:spTgt spid="6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79"/>
                                        </p:tgtEl>
                                        <p:attrNameLst>
                                          <p:attrName>style.visibility</p:attrName>
                                        </p:attrNameLst>
                                      </p:cBhvr>
                                      <p:to>
                                        <p:strVal val="visible"/>
                                      </p:to>
                                    </p:set>
                                    <p:animEffect transition="in" filter="fade">
                                      <p:cBhvr>
                                        <p:cTn id="39" dur="500"/>
                                        <p:tgtEl>
                                          <p:spTgt spid="7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84"/>
                                        </p:tgtEl>
                                        <p:attrNameLst>
                                          <p:attrName>style.visibility</p:attrName>
                                        </p:attrNameLst>
                                      </p:cBhvr>
                                      <p:to>
                                        <p:strVal val="visible"/>
                                      </p:to>
                                    </p:set>
                                    <p:animEffect transition="in" filter="fade">
                                      <p:cBhvr>
                                        <p:cTn id="42" dur="500"/>
                                        <p:tgtEl>
                                          <p:spTgt spid="84"/>
                                        </p:tgtEl>
                                      </p:cBhvr>
                                    </p:animEffect>
                                  </p:childTnLst>
                                </p:cTn>
                              </p:par>
                              <p:par>
                                <p:cTn id="43" presetID="22" presetClass="entr" presetSubtype="1" fill="hold"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up)">
                                      <p:cBhvr>
                                        <p:cTn id="4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0" grpId="0"/>
      <p:bldP spid="71" grpId="0"/>
      <p:bldP spid="78" grpId="0"/>
      <p:bldP spid="79" grpId="0" animBg="1"/>
      <p:bldP spid="8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3" cstate="prin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838200" y="1493837"/>
            <a:ext cx="7315200" cy="487363"/>
          </a:xfrm>
        </p:spPr>
        <p:txBody>
          <a:bodyPr vert="horz" lIns="91440" tIns="45720" rIns="91440" bIns="45720" rtlCol="0" anchor="ctr">
            <a:noAutofit/>
          </a:bodyPr>
          <a:lstStyle/>
          <a:p>
            <a:r>
              <a:rPr lang="zh-TW" altLang="en-US" sz="3000" b="1" dirty="0" smtClean="0">
                <a:latin typeface="Trebuchet MS" pitchFamily="34" charset="0"/>
                <a:ea typeface="華康儷中黑" pitchFamily="49" charset="-120"/>
              </a:rPr>
              <a:t>每個人都獲得一個</a:t>
            </a:r>
            <a:r>
              <a:rPr lang="en-US" altLang="zh-TW" sz="3000" b="1" dirty="0" smtClean="0">
                <a:latin typeface="Trebuchet MS" pitchFamily="34" charset="0"/>
                <a:ea typeface="華康儷中黑" pitchFamily="49" charset="-120"/>
              </a:rPr>
              <a:t>IRC </a:t>
            </a:r>
            <a:r>
              <a:rPr lang="en-US" altLang="zh-TW" sz="3000" dirty="0" smtClean="0">
                <a:latin typeface="Trebuchet MS" pitchFamily="34" charset="0"/>
                <a:ea typeface="華康儷中黑" pitchFamily="49" charset="-120"/>
              </a:rPr>
              <a:t>(</a:t>
            </a:r>
            <a:r>
              <a:rPr lang="zh-TW" altLang="en-US" sz="3000" dirty="0" smtClean="0">
                <a:latin typeface="Trebuchet MS" pitchFamily="34" charset="0"/>
                <a:ea typeface="華康儷中黑" pitchFamily="49" charset="-120"/>
              </a:rPr>
              <a:t>國際再次加入中心</a:t>
            </a:r>
            <a:r>
              <a:rPr lang="en-US" altLang="zh-TW" sz="3000" dirty="0" smtClean="0">
                <a:latin typeface="Trebuchet MS" pitchFamily="34" charset="0"/>
                <a:ea typeface="華康儷中黑" pitchFamily="49" charset="-120"/>
              </a:rPr>
              <a:t>) </a:t>
            </a:r>
            <a:r>
              <a:rPr lang="en-US" sz="3000" b="1" dirty="0" smtClean="0">
                <a:latin typeface="Trebuchet MS" pitchFamily="34" charset="0"/>
                <a:ea typeface="華康儷中黑" pitchFamily="49" charset="-120"/>
              </a:rPr>
              <a:t/>
            </a:r>
            <a:br>
              <a:rPr lang="en-US" sz="3000" b="1" dirty="0" smtClean="0">
                <a:latin typeface="Trebuchet MS" pitchFamily="34" charset="0"/>
                <a:ea typeface="華康儷中黑" pitchFamily="49" charset="-120"/>
              </a:rPr>
            </a:br>
            <a:r>
              <a:rPr lang="en-US" sz="2600" b="1" dirty="0" smtClean="0">
                <a:latin typeface="Trebuchet MS" pitchFamily="34" charset="0"/>
                <a:ea typeface="華康儷中黑" pitchFamily="49" charset="-120"/>
              </a:rPr>
              <a:t>Everyone is awarded an IRC (International Re-entry Center) </a:t>
            </a:r>
            <a:endParaRPr lang="en-US" sz="2600" b="1" dirty="0">
              <a:latin typeface="Trebuchet MS" pitchFamily="34" charset="0"/>
              <a:ea typeface="華康儷中黑" pitchFamily="49" charset="-12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095023" y="2391600"/>
            <a:ext cx="4773645" cy="1771405"/>
          </a:xfrm>
          <a:prstGeom prst="rect">
            <a:avLst/>
          </a:prstGeom>
        </p:spPr>
      </p:pic>
      <p:sp>
        <p:nvSpPr>
          <p:cNvPr id="10" name="Title 1"/>
          <p:cNvSpPr txBox="1">
            <a:spLocks/>
          </p:cNvSpPr>
          <p:nvPr/>
        </p:nvSpPr>
        <p:spPr>
          <a:xfrm>
            <a:off x="424301" y="4618037"/>
            <a:ext cx="8550539" cy="4873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2800" dirty="0" smtClean="0">
                <a:solidFill>
                  <a:srgbClr val="FF0000"/>
                </a:solidFill>
                <a:latin typeface="Trebuchet MS" pitchFamily="34" charset="0"/>
                <a:ea typeface="華康儷中黑" pitchFamily="49" charset="-120"/>
              </a:rPr>
              <a:t>於你的超連鎖™事業帳戶進入</a:t>
            </a:r>
            <a:r>
              <a:rPr lang="en-US" altLang="zh-TW" sz="2800" b="1" dirty="0" smtClean="0">
                <a:solidFill>
                  <a:srgbClr val="FF0000"/>
                </a:solidFill>
                <a:latin typeface="Trebuchet MS" pitchFamily="34" charset="0"/>
                <a:ea typeface="華康儷中黑" pitchFamily="49" charset="-120"/>
              </a:rPr>
              <a:t>IRC</a:t>
            </a:r>
            <a:endParaRPr lang="en-US" altLang="zh-TW" sz="2800" dirty="0" smtClean="0">
              <a:solidFill>
                <a:srgbClr val="FF0000"/>
              </a:solidFill>
              <a:latin typeface="Trebuchet MS" pitchFamily="34" charset="0"/>
              <a:ea typeface="華康儷中黑" pitchFamily="49" charset="-120"/>
            </a:endParaRPr>
          </a:p>
          <a:p>
            <a:r>
              <a:rPr lang="en-US" sz="2600" b="1" dirty="0" smtClean="0">
                <a:solidFill>
                  <a:srgbClr val="FF0000"/>
                </a:solidFill>
                <a:latin typeface="Trebuchet MS" pitchFamily="34" charset="0"/>
                <a:ea typeface="華康儷中黑" pitchFamily="49" charset="-120"/>
              </a:rPr>
              <a:t>Access IRC within your </a:t>
            </a:r>
            <a:r>
              <a:rPr lang="en-US" sz="2600" b="1" dirty="0" err="1" smtClean="0">
                <a:solidFill>
                  <a:srgbClr val="FF0000"/>
                </a:solidFill>
                <a:latin typeface="Trebuchet MS" pitchFamily="34" charset="0"/>
                <a:ea typeface="華康儷中黑" pitchFamily="49" charset="-120"/>
              </a:rPr>
              <a:t>UnFranchise</a:t>
            </a:r>
            <a:r>
              <a:rPr lang="en-US" sz="2600" b="1" dirty="0" smtClean="0">
                <a:solidFill>
                  <a:srgbClr val="FF0000"/>
                </a:solidFill>
                <a:latin typeface="Trebuchet MS" pitchFamily="34" charset="0"/>
                <a:ea typeface="華康儷中黑" pitchFamily="49" charset="-120"/>
              </a:rPr>
              <a:t>™ Business Account</a:t>
            </a:r>
            <a:endParaRPr lang="en-US" sz="2600" b="1" dirty="0">
              <a:solidFill>
                <a:srgbClr val="FF0000"/>
              </a:solidFill>
              <a:latin typeface="Trebuchet MS" pitchFamily="34" charset="0"/>
              <a:ea typeface="華康儷中黑" pitchFamily="49" charset="-120"/>
            </a:endParaRPr>
          </a:p>
        </p:txBody>
      </p:sp>
    </p:spTree>
    <p:extLst>
      <p:ext uri="{BB962C8B-B14F-4D97-AF65-F5344CB8AC3E}">
        <p14:creationId xmlns:p14="http://schemas.microsoft.com/office/powerpoint/2010/main" xmlns="" val="370305211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3" cstate="prin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18842" y="1592130"/>
            <a:ext cx="6708575" cy="3096265"/>
          </a:xfrm>
          <a:prstGeom prst="rect">
            <a:avLst/>
          </a:prstGeom>
        </p:spPr>
      </p:pic>
      <p:sp>
        <p:nvSpPr>
          <p:cNvPr id="70" name="Title 1"/>
          <p:cNvSpPr>
            <a:spLocks noGrp="1"/>
          </p:cNvSpPr>
          <p:nvPr>
            <p:ph type="title"/>
          </p:nvPr>
        </p:nvSpPr>
        <p:spPr>
          <a:xfrm>
            <a:off x="363702" y="503237"/>
            <a:ext cx="8229600" cy="487363"/>
          </a:xfrm>
        </p:spPr>
        <p:txBody>
          <a:bodyPr>
            <a:noAutofit/>
          </a:bodyPr>
          <a:lstStyle/>
          <a:p>
            <a:r>
              <a:rPr lang="zh-TW" altLang="en-US" sz="2800" dirty="0" smtClean="0">
                <a:latin typeface="Trebuchet MS" pitchFamily="34" charset="0"/>
                <a:ea typeface="華康儷中黑" pitchFamily="49" charset="-120"/>
              </a:rPr>
              <a:t>全球一體化管理業績紅利計劃</a:t>
            </a:r>
            <a:r>
              <a:rPr lang="en-US" altLang="zh-TW" sz="2800" dirty="0" smtClean="0">
                <a:latin typeface="Trebuchet MS" pitchFamily="34" charset="0"/>
                <a:ea typeface="華康儷中黑" pitchFamily="49" charset="-120"/>
              </a:rPr>
              <a:t/>
            </a:r>
            <a:br>
              <a:rPr lang="en-US" altLang="zh-TW" sz="2800" dirty="0" smtClean="0">
                <a:latin typeface="Trebuchet MS" pitchFamily="34" charset="0"/>
                <a:ea typeface="華康儷中黑" pitchFamily="49" charset="-120"/>
              </a:rPr>
            </a:br>
            <a:r>
              <a:rPr lang="en-US" sz="2900" b="1" dirty="0" smtClean="0">
                <a:latin typeface="Trebuchet MS" pitchFamily="34" charset="0"/>
                <a:ea typeface="華康儷中黑" pitchFamily="49" charset="-120"/>
              </a:rPr>
              <a:t>New Global Unified MPCP </a:t>
            </a:r>
            <a:endParaRPr lang="en-US" sz="2900" b="1" dirty="0">
              <a:latin typeface="Trebuchet MS" pitchFamily="34" charset="0"/>
              <a:ea typeface="華康儷中黑" pitchFamily="49" charset="-120"/>
            </a:endParaRPr>
          </a:p>
        </p:txBody>
      </p:sp>
      <p:pic>
        <p:nvPicPr>
          <p:cNvPr id="5123" name="Picture 3" descr="C:\Users\EngageMotion\Downloads\__GRAPHIC RESOURCES\PANELS\Caribbean_Central___North_America__Win\Caribbean_Central_&amp;_North_America__Win\PNG\United-States.png"/>
          <p:cNvPicPr>
            <a:picLocks noChangeAspect="1" noChangeArrowheads="1"/>
          </p:cNvPicPr>
          <p:nvPr/>
        </p:nvPicPr>
        <p:blipFill>
          <a:blip r:embed="rId5" cstate="print"/>
          <a:srcRect/>
          <a:stretch>
            <a:fillRect/>
          </a:stretch>
        </p:blipFill>
        <p:spPr bwMode="auto">
          <a:xfrm>
            <a:off x="4593716" y="1239935"/>
            <a:ext cx="609600" cy="609600"/>
          </a:xfrm>
          <a:prstGeom prst="rect">
            <a:avLst/>
          </a:prstGeom>
          <a:noFill/>
        </p:spPr>
      </p:pic>
      <p:pic>
        <p:nvPicPr>
          <p:cNvPr id="10" name="Picture 9"/>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632140" y="1643266"/>
            <a:ext cx="6685429" cy="3043367"/>
          </a:xfrm>
          <a:prstGeom prst="rect">
            <a:avLst/>
          </a:prstGeom>
        </p:spPr>
      </p:pic>
      <p:sp>
        <p:nvSpPr>
          <p:cNvPr id="69" name="Up Arrow 68"/>
          <p:cNvSpPr/>
          <p:nvPr/>
        </p:nvSpPr>
        <p:spPr>
          <a:xfrm rot="18792342">
            <a:off x="6380058" y="1161726"/>
            <a:ext cx="142452" cy="3382406"/>
          </a:xfrm>
          <a:prstGeom prst="upArrow">
            <a:avLst/>
          </a:prstGeom>
          <a:gradFill flip="none" rotWithShape="1">
            <a:gsLst>
              <a:gs pos="0">
                <a:srgbClr val="1080A4"/>
              </a:gs>
              <a:gs pos="100000">
                <a:srgbClr val="E4001A"/>
              </a:gs>
            </a:gsLst>
            <a:lin ang="510000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Trebuchet MS" pitchFamily="34" charset="0"/>
              <a:ea typeface="華康儷中黑" pitchFamily="49" charset="-120"/>
            </a:endParaRPr>
          </a:p>
        </p:txBody>
      </p:sp>
      <p:sp>
        <p:nvSpPr>
          <p:cNvPr id="11" name="TextBox 10"/>
          <p:cNvSpPr txBox="1"/>
          <p:nvPr/>
        </p:nvSpPr>
        <p:spPr>
          <a:xfrm>
            <a:off x="5227393" y="1182410"/>
            <a:ext cx="1497782" cy="523220"/>
          </a:xfrm>
          <a:prstGeom prst="rect">
            <a:avLst/>
          </a:prstGeom>
          <a:noFill/>
        </p:spPr>
        <p:txBody>
          <a:bodyPr wrap="square" rtlCol="0">
            <a:spAutoFit/>
          </a:bodyPr>
          <a:lstStyle/>
          <a:p>
            <a:r>
              <a:rPr lang="zh-TW" altLang="en-US" sz="1400" dirty="0" smtClean="0">
                <a:solidFill>
                  <a:prstClr val="black"/>
                </a:solidFill>
                <a:latin typeface="Trebuchet MS" pitchFamily="34" charset="0"/>
                <a:ea typeface="華康儷中黑" pitchFamily="49" charset="-120"/>
              </a:rPr>
              <a:t>美洲</a:t>
            </a:r>
            <a:endParaRPr lang="en-US" altLang="zh-TW" sz="1400" dirty="0" smtClean="0">
              <a:solidFill>
                <a:prstClr val="black"/>
              </a:solidFill>
              <a:latin typeface="Trebuchet MS" pitchFamily="34" charset="0"/>
              <a:ea typeface="華康儷中黑" pitchFamily="49" charset="-120"/>
            </a:endParaRPr>
          </a:p>
          <a:p>
            <a:r>
              <a:rPr lang="en-US" sz="1400" dirty="0" smtClean="0">
                <a:solidFill>
                  <a:srgbClr val="000000"/>
                </a:solidFill>
                <a:latin typeface="Trebuchet MS" pitchFamily="34" charset="0"/>
                <a:ea typeface="華康儷中黑" pitchFamily="49" charset="-120"/>
              </a:rPr>
              <a:t>The </a:t>
            </a:r>
            <a:r>
              <a:rPr lang="en-US" sz="1400" dirty="0">
                <a:solidFill>
                  <a:srgbClr val="000000"/>
                </a:solidFill>
                <a:latin typeface="Trebuchet MS" pitchFamily="34" charset="0"/>
                <a:ea typeface="華康儷中黑" pitchFamily="49" charset="-120"/>
              </a:rPr>
              <a:t>Americas </a:t>
            </a:r>
          </a:p>
        </p:txBody>
      </p:sp>
      <p:sp>
        <p:nvSpPr>
          <p:cNvPr id="87" name="TextBox 86"/>
          <p:cNvSpPr txBox="1"/>
          <p:nvPr/>
        </p:nvSpPr>
        <p:spPr>
          <a:xfrm>
            <a:off x="7646342" y="3544297"/>
            <a:ext cx="1591949" cy="523220"/>
          </a:xfrm>
          <a:prstGeom prst="rect">
            <a:avLst/>
          </a:prstGeom>
          <a:noFill/>
        </p:spPr>
        <p:txBody>
          <a:bodyPr wrap="square" rtlCol="0">
            <a:spAutoFit/>
          </a:bodyPr>
          <a:lstStyle/>
          <a:p>
            <a:r>
              <a:rPr lang="zh-TW" altLang="en-US" sz="1400" dirty="0" smtClean="0">
                <a:solidFill>
                  <a:prstClr val="black"/>
                </a:solidFill>
                <a:latin typeface="Trebuchet MS" pitchFamily="34" charset="0"/>
                <a:ea typeface="華康儷中黑" pitchFamily="49" charset="-120"/>
              </a:rPr>
              <a:t>歐洲</a:t>
            </a:r>
            <a:endParaRPr lang="en-US" altLang="zh-TW" sz="1400" dirty="0" smtClean="0">
              <a:solidFill>
                <a:prstClr val="black"/>
              </a:solidFill>
              <a:latin typeface="Trebuchet MS" pitchFamily="34" charset="0"/>
              <a:ea typeface="華康儷中黑" pitchFamily="49" charset="-120"/>
            </a:endParaRPr>
          </a:p>
          <a:p>
            <a:r>
              <a:rPr lang="en-US" sz="1400" dirty="0" smtClean="0">
                <a:solidFill>
                  <a:srgbClr val="000000"/>
                </a:solidFill>
                <a:latin typeface="Trebuchet MS" pitchFamily="34" charset="0"/>
                <a:ea typeface="華康儷中黑" pitchFamily="49" charset="-120"/>
              </a:rPr>
              <a:t>Europe</a:t>
            </a:r>
            <a:endParaRPr lang="en-US" sz="1400" dirty="0">
              <a:solidFill>
                <a:srgbClr val="000000"/>
              </a:solidFill>
              <a:latin typeface="Trebuchet MS" pitchFamily="34" charset="0"/>
              <a:ea typeface="華康儷中黑" pitchFamily="49" charset="-120"/>
            </a:endParaRPr>
          </a:p>
        </p:txBody>
      </p:sp>
      <p:pic>
        <p:nvPicPr>
          <p:cNvPr id="88" name="Picture 87" descr="2100-3600PerWeek.png"/>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3612188" y="1931299"/>
            <a:ext cx="1309210" cy="1233039"/>
          </a:xfrm>
          <a:prstGeom prst="rect">
            <a:avLst/>
          </a:prstGeom>
        </p:spPr>
      </p:pic>
      <p:sp>
        <p:nvSpPr>
          <p:cNvPr id="89" name="TextBox 88"/>
          <p:cNvSpPr txBox="1"/>
          <p:nvPr/>
        </p:nvSpPr>
        <p:spPr>
          <a:xfrm>
            <a:off x="2743200" y="3667542"/>
            <a:ext cx="3048000" cy="2123658"/>
          </a:xfrm>
          <a:prstGeom prst="rect">
            <a:avLst/>
          </a:prstGeom>
          <a:noFill/>
        </p:spPr>
        <p:txBody>
          <a:bodyPr wrap="square" rtlCol="0">
            <a:spAutoFit/>
          </a:bodyPr>
          <a:lstStyle/>
          <a:p>
            <a:r>
              <a:rPr lang="zh-TW" altLang="en-US" sz="1600" dirty="0" smtClean="0">
                <a:solidFill>
                  <a:srgbClr val="FF0000"/>
                </a:solidFill>
                <a:latin typeface="Trebuchet MS" pitchFamily="34" charset="0"/>
                <a:ea typeface="華康儷中黑" pitchFamily="49" charset="-120"/>
              </a:rPr>
              <a:t>於連接至美洲本國較弱組織的接合點</a:t>
            </a:r>
            <a:r>
              <a:rPr lang="en-US" altLang="zh-TW" sz="1600" dirty="0" smtClean="0">
                <a:solidFill>
                  <a:srgbClr val="FF0000"/>
                </a:solidFill>
                <a:latin typeface="Trebuchet MS" pitchFamily="34" charset="0"/>
                <a:ea typeface="華康儷中黑" pitchFamily="49" charset="-120"/>
              </a:rPr>
              <a:t>(IRC)</a:t>
            </a:r>
            <a:r>
              <a:rPr lang="zh-TW" altLang="en-US" sz="1600" dirty="0" smtClean="0">
                <a:solidFill>
                  <a:srgbClr val="FF0000"/>
                </a:solidFill>
                <a:latin typeface="Trebuchet MS" pitchFamily="34" charset="0"/>
                <a:ea typeface="華康儷中黑" pitchFamily="49" charset="-120"/>
              </a:rPr>
              <a:t>，歐洲</a:t>
            </a:r>
            <a:r>
              <a:rPr lang="en-US" altLang="zh-TW" sz="1600" dirty="0" smtClean="0">
                <a:solidFill>
                  <a:srgbClr val="FF0000"/>
                </a:solidFill>
                <a:latin typeface="Trebuchet MS" pitchFamily="34" charset="0"/>
                <a:ea typeface="華康儷中黑" pitchFamily="49" charset="-120"/>
              </a:rPr>
              <a:t>BV</a:t>
            </a:r>
            <a:r>
              <a:rPr lang="zh-TW" altLang="en-US" sz="1600" dirty="0" smtClean="0">
                <a:solidFill>
                  <a:srgbClr val="FF0000"/>
                </a:solidFill>
                <a:latin typeface="Trebuchet MS" pitchFamily="34" charset="0"/>
                <a:ea typeface="華康儷中黑" pitchFamily="49" charset="-120"/>
              </a:rPr>
              <a:t>會轉化為美洲</a:t>
            </a:r>
            <a:r>
              <a:rPr lang="en-US" altLang="zh-TW" sz="1600" dirty="0" smtClean="0">
                <a:solidFill>
                  <a:srgbClr val="FF0000"/>
                </a:solidFill>
                <a:latin typeface="Trebuchet MS" pitchFamily="34" charset="0"/>
                <a:ea typeface="華康儷中黑" pitchFamily="49" charset="-120"/>
              </a:rPr>
              <a:t>BV</a:t>
            </a:r>
            <a:r>
              <a:rPr lang="zh-TW" altLang="en-US" sz="1600" dirty="0" smtClean="0">
                <a:solidFill>
                  <a:srgbClr val="FF0000"/>
                </a:solidFill>
                <a:latin typeface="Trebuchet MS" pitchFamily="34" charset="0"/>
                <a:ea typeface="華康儷中黑" pitchFamily="49" charset="-120"/>
              </a:rPr>
              <a:t>，並作為美洲</a:t>
            </a:r>
            <a:r>
              <a:rPr lang="en-US" altLang="zh-TW" sz="1600" dirty="0" smtClean="0">
                <a:solidFill>
                  <a:srgbClr val="FF0000"/>
                </a:solidFill>
                <a:latin typeface="Trebuchet MS" pitchFamily="34" charset="0"/>
                <a:ea typeface="華康儷中黑" pitchFamily="49" charset="-120"/>
              </a:rPr>
              <a:t>BV</a:t>
            </a:r>
            <a:r>
              <a:rPr lang="zh-TW" altLang="en-US" sz="1600" dirty="0" smtClean="0">
                <a:solidFill>
                  <a:srgbClr val="FF0000"/>
                </a:solidFill>
                <a:latin typeface="Trebuchet MS" pitchFamily="34" charset="0"/>
                <a:ea typeface="華康儷中黑" pitchFamily="49" charset="-120"/>
              </a:rPr>
              <a:t>向上累積。</a:t>
            </a:r>
            <a:endParaRPr lang="en-US" altLang="zh-TW" sz="1600" dirty="0" smtClean="0">
              <a:solidFill>
                <a:srgbClr val="FF0000"/>
              </a:solidFill>
              <a:latin typeface="Trebuchet MS" pitchFamily="34" charset="0"/>
              <a:ea typeface="華康儷中黑" pitchFamily="49" charset="-120"/>
            </a:endParaRPr>
          </a:p>
          <a:p>
            <a:r>
              <a:rPr lang="en-US" sz="1400" b="1" dirty="0" smtClean="0">
                <a:solidFill>
                  <a:srgbClr val="FF0000"/>
                </a:solidFill>
                <a:latin typeface="Trebuchet MS" pitchFamily="34" charset="0"/>
                <a:ea typeface="華康儷中黑" pitchFamily="49" charset="-120"/>
              </a:rPr>
              <a:t>The </a:t>
            </a:r>
            <a:r>
              <a:rPr lang="en-US" sz="1400" b="1" dirty="0">
                <a:solidFill>
                  <a:srgbClr val="FF0000"/>
                </a:solidFill>
                <a:latin typeface="Trebuchet MS" pitchFamily="34" charset="0"/>
                <a:ea typeface="華康儷中黑" pitchFamily="49" charset="-120"/>
              </a:rPr>
              <a:t>European (BV) volume converts to The Americas (BV) volume at the connection point (IRC) to your weak leg in the home country The Americas and accrues up as American volume. </a:t>
            </a:r>
          </a:p>
        </p:txBody>
      </p:sp>
      <p:sp>
        <p:nvSpPr>
          <p:cNvPr id="90" name="TextBox 89"/>
          <p:cNvSpPr txBox="1"/>
          <p:nvPr/>
        </p:nvSpPr>
        <p:spPr>
          <a:xfrm>
            <a:off x="21716" y="6012359"/>
            <a:ext cx="9144000" cy="769441"/>
          </a:xfrm>
          <a:prstGeom prst="rect">
            <a:avLst/>
          </a:prstGeom>
          <a:noFill/>
        </p:spPr>
        <p:txBody>
          <a:bodyPr wrap="square" rtlCol="0">
            <a:spAutoFit/>
          </a:bodyPr>
          <a:lstStyle/>
          <a:p>
            <a:pPr algn="ctr"/>
            <a:r>
              <a:rPr lang="zh-TW" altLang="en-US" sz="2400" dirty="0" smtClean="0">
                <a:solidFill>
                  <a:srgbClr val="000000"/>
                </a:solidFill>
                <a:latin typeface="Trebuchet MS" pitchFamily="34" charset="0"/>
                <a:ea typeface="華康儷中黑" pitchFamily="49" charset="-120"/>
              </a:rPr>
              <a:t>每週賺取佣金，發展你本國的商業發展中心</a:t>
            </a:r>
            <a:r>
              <a:rPr lang="en-US" altLang="zh-TW" sz="2400" dirty="0" smtClean="0">
                <a:solidFill>
                  <a:srgbClr val="000000"/>
                </a:solidFill>
                <a:latin typeface="Trebuchet MS" pitchFamily="34" charset="0"/>
                <a:ea typeface="華康儷中黑" pitchFamily="49" charset="-120"/>
              </a:rPr>
              <a:t>(BDC)</a:t>
            </a:r>
          </a:p>
          <a:p>
            <a:pPr algn="ctr"/>
            <a:r>
              <a:rPr lang="en-US" sz="2000" b="1" dirty="0" smtClean="0">
                <a:latin typeface="Trebuchet MS" pitchFamily="34" charset="0"/>
                <a:ea typeface="華康儷中黑" pitchFamily="49" charset="-120"/>
              </a:rPr>
              <a:t>Completes </a:t>
            </a:r>
            <a:r>
              <a:rPr lang="en-US" sz="2000" b="1" dirty="0">
                <a:latin typeface="Trebuchet MS" pitchFamily="34" charset="0"/>
                <a:ea typeface="華康儷中黑" pitchFamily="49" charset="-120"/>
              </a:rPr>
              <a:t>your home country BDC by earning commissions weekly</a:t>
            </a:r>
          </a:p>
        </p:txBody>
      </p:sp>
      <p:pic>
        <p:nvPicPr>
          <p:cNvPr id="16" name="Picture 15"/>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5922361" y="4638749"/>
            <a:ext cx="2743420" cy="958947"/>
          </a:xfrm>
          <a:prstGeom prst="rect">
            <a:avLst/>
          </a:prstGeom>
        </p:spPr>
      </p:pic>
      <p:pic>
        <p:nvPicPr>
          <p:cNvPr id="17" name="Picture 16"/>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6876294" y="4189279"/>
            <a:ext cx="897775" cy="507076"/>
          </a:xfrm>
          <a:prstGeom prst="rect">
            <a:avLst/>
          </a:prstGeom>
        </p:spPr>
      </p:pic>
      <p:pic>
        <p:nvPicPr>
          <p:cNvPr id="18" name="Picture 17" descr="BlueModel_Pg20_3.png"/>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5934551" y="4381486"/>
            <a:ext cx="2721472" cy="1207105"/>
          </a:xfrm>
          <a:prstGeom prst="rect">
            <a:avLst/>
          </a:prstGeom>
        </p:spPr>
      </p:pic>
      <p:pic>
        <p:nvPicPr>
          <p:cNvPr id="5122" name="Picture 2" descr="C:\Users\EngageMotion\Downloads\__GRAPHIC RESOURCES\PANELS\Europe__Win_v1_4\Europe__Win\PNG\United-Kingdom.png"/>
          <p:cNvPicPr>
            <a:picLocks noChangeAspect="1" noChangeArrowheads="1"/>
          </p:cNvPicPr>
          <p:nvPr/>
        </p:nvPicPr>
        <p:blipFill>
          <a:blip r:embed="rId11" cstate="print"/>
          <a:srcRect/>
          <a:stretch>
            <a:fillRect/>
          </a:stretch>
        </p:blipFill>
        <p:spPr bwMode="auto">
          <a:xfrm>
            <a:off x="7589280" y="4005071"/>
            <a:ext cx="609600" cy="609600"/>
          </a:xfrm>
          <a:prstGeom prst="rect">
            <a:avLst/>
          </a:prstGeom>
          <a:noFill/>
        </p:spPr>
      </p:pic>
    </p:spTree>
    <p:extLst>
      <p:ext uri="{BB962C8B-B14F-4D97-AF65-F5344CB8AC3E}">
        <p14:creationId xmlns:p14="http://schemas.microsoft.com/office/powerpoint/2010/main" xmlns="" val="1347329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fade">
                                      <p:cBhvr>
                                        <p:cTn id="7" dur="500"/>
                                        <p:tgtEl>
                                          <p:spTgt spid="51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5122"/>
                                        </p:tgtEl>
                                        <p:attrNameLst>
                                          <p:attrName>style.visibility</p:attrName>
                                        </p:attrNameLst>
                                      </p:cBhvr>
                                      <p:to>
                                        <p:strVal val="visible"/>
                                      </p:to>
                                    </p:set>
                                    <p:animEffect transition="in" filter="fade">
                                      <p:cBhvr>
                                        <p:cTn id="14" dur="500"/>
                                        <p:tgtEl>
                                          <p:spTgt spid="512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87"/>
                                        </p:tgtEl>
                                        <p:attrNameLst>
                                          <p:attrName>style.visibility</p:attrName>
                                        </p:attrNameLst>
                                      </p:cBhvr>
                                      <p:to>
                                        <p:strVal val="visible"/>
                                      </p:to>
                                    </p:set>
                                    <p:animEffect transition="in" filter="fade">
                                      <p:cBhvr>
                                        <p:cTn id="17" dur="500"/>
                                        <p:tgtEl>
                                          <p:spTgt spid="87"/>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down)">
                                      <p:cBhvr>
                                        <p:cTn id="31" dur="500"/>
                                        <p:tgtEl>
                                          <p:spTgt spid="18"/>
                                        </p:tgtEl>
                                      </p:cBhvr>
                                    </p:animEffect>
                                  </p:childTnLst>
                                </p:cTn>
                              </p:par>
                            </p:childTnLst>
                          </p:cTn>
                        </p:par>
                        <p:par>
                          <p:cTn id="32" fill="hold">
                            <p:stCondLst>
                              <p:cond delay="500"/>
                            </p:stCondLst>
                            <p:childTnLst>
                              <p:par>
                                <p:cTn id="33" presetID="22" presetClass="entr" presetSubtype="4"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00"/>
                                        <p:tgtEl>
                                          <p:spTgt spid="1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89"/>
                                        </p:tgtEl>
                                        <p:attrNameLst>
                                          <p:attrName>style.visibility</p:attrName>
                                        </p:attrNameLst>
                                      </p:cBhvr>
                                      <p:to>
                                        <p:strVal val="visible"/>
                                      </p:to>
                                    </p:set>
                                    <p:animEffect transition="in" filter="fade">
                                      <p:cBhvr>
                                        <p:cTn id="38" dur="500"/>
                                        <p:tgtEl>
                                          <p:spTgt spid="89"/>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69"/>
                                        </p:tgtEl>
                                        <p:attrNameLst>
                                          <p:attrName>style.visibility</p:attrName>
                                        </p:attrNameLst>
                                      </p:cBhvr>
                                      <p:to>
                                        <p:strVal val="visible"/>
                                      </p:to>
                                    </p:set>
                                    <p:animEffect transition="in" filter="wipe(down)">
                                      <p:cBhvr>
                                        <p:cTn id="41" dur="500"/>
                                        <p:tgtEl>
                                          <p:spTgt spid="69"/>
                                        </p:tgtEl>
                                      </p:cBhvr>
                                    </p:animEffect>
                                  </p:childTnLst>
                                </p:cTn>
                              </p:par>
                            </p:childTnLst>
                          </p:cTn>
                        </p:par>
                        <p:par>
                          <p:cTn id="42" fill="hold">
                            <p:stCondLst>
                              <p:cond delay="1000"/>
                            </p:stCondLst>
                            <p:childTnLst>
                              <p:par>
                                <p:cTn id="43" presetID="10" presetClass="entr" presetSubtype="0" fill="hold" nodeType="afterEffect">
                                  <p:stCondLst>
                                    <p:cond delay="0"/>
                                  </p:stCondLst>
                                  <p:childTnLst>
                                    <p:set>
                                      <p:cBhvr>
                                        <p:cTn id="44" dur="1" fill="hold">
                                          <p:stCondLst>
                                            <p:cond delay="0"/>
                                          </p:stCondLst>
                                        </p:cTn>
                                        <p:tgtEl>
                                          <p:spTgt spid="88"/>
                                        </p:tgtEl>
                                        <p:attrNameLst>
                                          <p:attrName>style.visibility</p:attrName>
                                        </p:attrNameLst>
                                      </p:cBhvr>
                                      <p:to>
                                        <p:strVal val="visible"/>
                                      </p:to>
                                    </p:set>
                                    <p:animEffect transition="in" filter="fade">
                                      <p:cBhvr>
                                        <p:cTn id="45" dur="500"/>
                                        <p:tgtEl>
                                          <p:spTgt spid="88"/>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90"/>
                                        </p:tgtEl>
                                        <p:attrNameLst>
                                          <p:attrName>style.visibility</p:attrName>
                                        </p:attrNameLst>
                                      </p:cBhvr>
                                      <p:to>
                                        <p:strVal val="visible"/>
                                      </p:to>
                                    </p:set>
                                    <p:animEffect transition="in" filter="fade">
                                      <p:cBhvr>
                                        <p:cTn id="50"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11" grpId="0"/>
      <p:bldP spid="87" grpId="0"/>
      <p:bldP spid="89" grpId="0"/>
      <p:bldP spid="9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C:\Users\susans\AppData\Local\Microsoft\Windows\Temporary Internet Files\Content.IE5\65AERVI6\MC910215885[1].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r="16593"/>
          <a:stretch/>
        </p:blipFill>
        <p:spPr bwMode="auto">
          <a:xfrm>
            <a:off x="-1" y="0"/>
            <a:ext cx="914400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itle 3"/>
          <p:cNvSpPr txBox="1">
            <a:spLocks/>
          </p:cNvSpPr>
          <p:nvPr/>
        </p:nvSpPr>
        <p:spPr>
          <a:xfrm>
            <a:off x="1524000" y="4495800"/>
            <a:ext cx="7391400" cy="2209800"/>
          </a:xfrm>
          <a:prstGeom prst="rect">
            <a:avLst/>
          </a:prstGeom>
          <a:solidFill>
            <a:schemeClr val="bg1"/>
          </a:solidFill>
        </p:spPr>
        <p:style>
          <a:lnRef idx="2">
            <a:schemeClr val="accent2">
              <a:shade val="50000"/>
            </a:schemeClr>
          </a:lnRef>
          <a:fillRef idx="1">
            <a:schemeClr val="accent2"/>
          </a:fillRef>
          <a:effectRef idx="0">
            <a:schemeClr val="accent2"/>
          </a:effectRef>
          <a:fontRef idx="minor">
            <a:schemeClr val="lt1"/>
          </a:fontRef>
        </p:style>
        <p:txBody>
          <a:bodyPr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buFontTx/>
              <a:buChar char="-"/>
            </a:pPr>
            <a:r>
              <a:rPr lang="zh-TW" altLang="en-US" sz="2000" dirty="0" smtClean="0">
                <a:solidFill>
                  <a:srgbClr val="00B0F0"/>
                </a:solidFill>
                <a:effectLst>
                  <a:outerShdw blurRad="38100" dist="38100" dir="2700000" algn="tl">
                    <a:srgbClr val="000000">
                      <a:alpha val="43137"/>
                    </a:srgbClr>
                  </a:outerShdw>
                </a:effectLst>
                <a:latin typeface="華康儷中黑" pitchFamily="49" charset="-120"/>
                <a:ea typeface="華康儷中黑" pitchFamily="49" charset="-120"/>
              </a:rPr>
              <a:t> 創業的人數前所未有的多</a:t>
            </a:r>
            <a:r>
              <a:rPr lang="en-US" altLang="zh-TW" sz="2000" dirty="0" smtClean="0">
                <a:solidFill>
                  <a:srgbClr val="00B0F0"/>
                </a:solidFill>
                <a:effectLst>
                  <a:outerShdw blurRad="38100" dist="38100" dir="2700000" algn="tl">
                    <a:srgbClr val="000000">
                      <a:alpha val="43137"/>
                    </a:srgbClr>
                  </a:outerShdw>
                </a:effectLst>
                <a:latin typeface="華康儷中黑" pitchFamily="49" charset="-120"/>
                <a:ea typeface="華康儷中黑" pitchFamily="49" charset="-120"/>
              </a:rPr>
              <a:t/>
            </a:r>
            <a:br>
              <a:rPr lang="en-US" altLang="zh-TW" sz="2000" dirty="0" smtClean="0">
                <a:solidFill>
                  <a:srgbClr val="00B0F0"/>
                </a:solidFill>
                <a:effectLst>
                  <a:outerShdw blurRad="38100" dist="38100" dir="2700000" algn="tl">
                    <a:srgbClr val="000000">
                      <a:alpha val="43137"/>
                    </a:srgbClr>
                  </a:outerShdw>
                </a:effectLst>
                <a:latin typeface="華康儷中黑" pitchFamily="49" charset="-120"/>
                <a:ea typeface="華康儷中黑" pitchFamily="49" charset="-120"/>
              </a:rPr>
            </a:br>
            <a:r>
              <a:rPr lang="en-US" altLang="zh-TW" sz="2000" dirty="0" smtClean="0">
                <a:solidFill>
                  <a:srgbClr val="00B0F0"/>
                </a:solidFill>
                <a:effectLst>
                  <a:outerShdw blurRad="38100" dist="38100" dir="2700000" algn="tl">
                    <a:srgbClr val="000000">
                      <a:alpha val="43137"/>
                    </a:srgbClr>
                  </a:outerShdw>
                </a:effectLst>
                <a:latin typeface="華康儷中黑" pitchFamily="49" charset="-120"/>
                <a:ea typeface="華康儷中黑" pitchFamily="49" charset="-120"/>
              </a:rPr>
              <a:t>- </a:t>
            </a:r>
            <a:r>
              <a:rPr lang="zh-TW" altLang="en-US" sz="2000" dirty="0" smtClean="0">
                <a:solidFill>
                  <a:srgbClr val="00B0F0"/>
                </a:solidFill>
                <a:effectLst>
                  <a:outerShdw blurRad="38100" dist="38100" dir="2700000" algn="tl">
                    <a:srgbClr val="000000">
                      <a:alpha val="43137"/>
                    </a:srgbClr>
                  </a:outerShdw>
                </a:effectLst>
                <a:latin typeface="華康儷中黑" pitchFamily="49" charset="-120"/>
                <a:ea typeface="華康儷中黑" pitchFamily="49" charset="-120"/>
              </a:rPr>
              <a:t>出生於嬰兒潮（出生率急升的時期）的人尋找另一個事業機會</a:t>
            </a:r>
            <a:r>
              <a:rPr lang="en-US" altLang="zh-TW" sz="2000" dirty="0" smtClean="0">
                <a:solidFill>
                  <a:srgbClr val="00B0F0"/>
                </a:solidFill>
                <a:effectLst>
                  <a:outerShdw blurRad="38100" dist="38100" dir="2700000" algn="tl">
                    <a:srgbClr val="000000">
                      <a:alpha val="43137"/>
                    </a:srgbClr>
                  </a:outerShdw>
                </a:effectLst>
                <a:latin typeface="華康儷中黑" pitchFamily="49" charset="-120"/>
                <a:ea typeface="華康儷中黑" pitchFamily="49" charset="-120"/>
              </a:rPr>
              <a:t/>
            </a:r>
            <a:br>
              <a:rPr lang="en-US" altLang="zh-TW" sz="2000" dirty="0" smtClean="0">
                <a:solidFill>
                  <a:srgbClr val="00B0F0"/>
                </a:solidFill>
                <a:effectLst>
                  <a:outerShdw blurRad="38100" dist="38100" dir="2700000" algn="tl">
                    <a:srgbClr val="000000">
                      <a:alpha val="43137"/>
                    </a:srgbClr>
                  </a:outerShdw>
                </a:effectLst>
                <a:latin typeface="華康儷中黑" pitchFamily="49" charset="-120"/>
                <a:ea typeface="華康儷中黑" pitchFamily="49" charset="-120"/>
              </a:rPr>
            </a:br>
            <a:r>
              <a:rPr lang="en-US" altLang="zh-TW" sz="2000" dirty="0" smtClean="0">
                <a:solidFill>
                  <a:srgbClr val="00B0F0"/>
                </a:solidFill>
                <a:effectLst>
                  <a:outerShdw blurRad="38100" dist="38100" dir="2700000" algn="tl">
                    <a:srgbClr val="000000">
                      <a:alpha val="43137"/>
                    </a:srgbClr>
                  </a:outerShdw>
                </a:effectLst>
                <a:latin typeface="華康儷中黑" pitchFamily="49" charset="-120"/>
                <a:ea typeface="華康儷中黑" pitchFamily="49" charset="-120"/>
              </a:rPr>
              <a:t>- </a:t>
            </a:r>
            <a:r>
              <a:rPr lang="zh-TW" altLang="en-US" sz="2000" dirty="0" smtClean="0">
                <a:solidFill>
                  <a:srgbClr val="00B0F0"/>
                </a:solidFill>
                <a:effectLst>
                  <a:outerShdw blurRad="38100" dist="38100" dir="2700000" algn="tl">
                    <a:srgbClr val="000000">
                      <a:alpha val="43137"/>
                    </a:srgbClr>
                  </a:outerShdw>
                </a:effectLst>
                <a:latin typeface="華康儷中黑" pitchFamily="49" charset="-120"/>
                <a:ea typeface="華康儷中黑" pitchFamily="49" charset="-120"/>
              </a:rPr>
              <a:t>人們有更大自由，並有更多需要</a:t>
            </a:r>
            <a:endParaRPr lang="en-US" altLang="zh-TW" sz="2000" dirty="0" smtClean="0">
              <a:solidFill>
                <a:srgbClr val="00B0F0"/>
              </a:solidFill>
              <a:effectLst>
                <a:outerShdw blurRad="38100" dist="38100" dir="2700000" algn="tl">
                  <a:srgbClr val="000000">
                    <a:alpha val="43137"/>
                  </a:srgbClr>
                </a:outerShdw>
              </a:effectLst>
              <a:latin typeface="華康儷中黑" pitchFamily="49" charset="-120"/>
              <a:ea typeface="華康儷中黑" pitchFamily="49" charset="-120"/>
            </a:endParaRPr>
          </a:p>
          <a:p>
            <a:pPr algn="l">
              <a:buFontTx/>
              <a:buChar char="-"/>
            </a:pPr>
            <a:endParaRPr lang="en-US" altLang="zh-TW" sz="1800" dirty="0" smtClean="0">
              <a:solidFill>
                <a:srgbClr val="00B0F0"/>
              </a:solidFill>
              <a:effectLst>
                <a:outerShdw blurRad="38100" dist="38100" dir="2700000" algn="tl">
                  <a:srgbClr val="000000">
                    <a:alpha val="43137"/>
                  </a:srgbClr>
                </a:outerShdw>
              </a:effectLst>
              <a:latin typeface="華康儷中黑" pitchFamily="49" charset="-120"/>
              <a:ea typeface="華康儷中黑" pitchFamily="49" charset="-120"/>
            </a:endParaRPr>
          </a:p>
          <a:p>
            <a:pPr algn="l"/>
            <a:r>
              <a:rPr lang="en-US" altLang="zh-TW" sz="1800" dirty="0" smtClean="0">
                <a:solidFill>
                  <a:srgbClr val="00B0F0"/>
                </a:solidFill>
                <a:effectLst>
                  <a:outerShdw blurRad="38100" dist="38100" dir="2700000" algn="tl">
                    <a:srgbClr val="000000">
                      <a:alpha val="43137"/>
                    </a:srgbClr>
                  </a:outerShdw>
                </a:effectLst>
                <a:latin typeface="Trebuchet MS" pitchFamily="34" charset="0"/>
              </a:rPr>
              <a:t>- Entrepreneurism is at an all-time high</a:t>
            </a:r>
            <a:br>
              <a:rPr lang="en-US" altLang="zh-TW" sz="1800" dirty="0" smtClean="0">
                <a:solidFill>
                  <a:srgbClr val="00B0F0"/>
                </a:solidFill>
                <a:effectLst>
                  <a:outerShdw blurRad="38100" dist="38100" dir="2700000" algn="tl">
                    <a:srgbClr val="000000">
                      <a:alpha val="43137"/>
                    </a:srgbClr>
                  </a:outerShdw>
                </a:effectLst>
                <a:latin typeface="Trebuchet MS" pitchFamily="34" charset="0"/>
              </a:rPr>
            </a:br>
            <a:r>
              <a:rPr lang="en-US" altLang="zh-TW" sz="1800" dirty="0" smtClean="0">
                <a:solidFill>
                  <a:srgbClr val="00B0F0"/>
                </a:solidFill>
                <a:effectLst>
                  <a:outerShdw blurRad="38100" dist="38100" dir="2700000" algn="tl">
                    <a:srgbClr val="000000">
                      <a:alpha val="43137"/>
                    </a:srgbClr>
                  </a:outerShdw>
                </a:effectLst>
                <a:latin typeface="Trebuchet MS" pitchFamily="34" charset="0"/>
              </a:rPr>
              <a:t>- Baby Boomers are looking for a 2</a:t>
            </a:r>
            <a:r>
              <a:rPr lang="en-US" altLang="zh-TW" sz="1800" baseline="30000" dirty="0" smtClean="0">
                <a:solidFill>
                  <a:srgbClr val="00B0F0"/>
                </a:solidFill>
                <a:effectLst>
                  <a:outerShdw blurRad="38100" dist="38100" dir="2700000" algn="tl">
                    <a:srgbClr val="000000">
                      <a:alpha val="43137"/>
                    </a:srgbClr>
                  </a:outerShdw>
                </a:effectLst>
                <a:latin typeface="Trebuchet MS" pitchFamily="34" charset="0"/>
              </a:rPr>
              <a:t>nd</a:t>
            </a:r>
            <a:r>
              <a:rPr lang="en-US" altLang="zh-TW" sz="1800" dirty="0" smtClean="0">
                <a:solidFill>
                  <a:srgbClr val="00B0F0"/>
                </a:solidFill>
                <a:effectLst>
                  <a:outerShdw blurRad="38100" dist="38100" dir="2700000" algn="tl">
                    <a:srgbClr val="000000">
                      <a:alpha val="43137"/>
                    </a:srgbClr>
                  </a:outerShdw>
                </a:effectLst>
                <a:latin typeface="Trebuchet MS" pitchFamily="34" charset="0"/>
              </a:rPr>
              <a:t> career</a:t>
            </a:r>
            <a:br>
              <a:rPr lang="en-US" altLang="zh-TW" sz="1800" dirty="0" smtClean="0">
                <a:solidFill>
                  <a:srgbClr val="00B0F0"/>
                </a:solidFill>
                <a:effectLst>
                  <a:outerShdw blurRad="38100" dist="38100" dir="2700000" algn="tl">
                    <a:srgbClr val="000000">
                      <a:alpha val="43137"/>
                    </a:srgbClr>
                  </a:outerShdw>
                </a:effectLst>
                <a:latin typeface="Trebuchet MS" pitchFamily="34" charset="0"/>
              </a:rPr>
            </a:br>
            <a:r>
              <a:rPr lang="en-US" altLang="zh-TW" sz="1800" dirty="0" smtClean="0">
                <a:solidFill>
                  <a:srgbClr val="00B0F0"/>
                </a:solidFill>
                <a:effectLst>
                  <a:outerShdw blurRad="38100" dist="38100" dir="2700000" algn="tl">
                    <a:srgbClr val="000000">
                      <a:alpha val="43137"/>
                    </a:srgbClr>
                  </a:outerShdw>
                </a:effectLst>
                <a:latin typeface="Trebuchet MS" pitchFamily="34" charset="0"/>
              </a:rPr>
              <a:t>- People have more flexibility and need</a:t>
            </a:r>
          </a:p>
        </p:txBody>
      </p:sp>
      <p:sp>
        <p:nvSpPr>
          <p:cNvPr id="8" name="Rectangle 7"/>
          <p:cNvSpPr/>
          <p:nvPr/>
        </p:nvSpPr>
        <p:spPr>
          <a:xfrm>
            <a:off x="838200" y="914400"/>
            <a:ext cx="4660250" cy="1138773"/>
          </a:xfrm>
          <a:prstGeom prst="rect">
            <a:avLst/>
          </a:prstGeom>
        </p:spPr>
        <p:txBody>
          <a:bodyPr wrap="none">
            <a:spAutoFit/>
          </a:bodyPr>
          <a:lstStyle/>
          <a:p>
            <a:r>
              <a:rPr lang="zh-TW" altLang="en-US" sz="3600" b="1" dirty="0" smtClean="0">
                <a:solidFill>
                  <a:prstClr val="white"/>
                </a:solidFill>
                <a:effectLst>
                  <a:glow rad="228600">
                    <a:srgbClr val="C0504D">
                      <a:satMod val="175000"/>
                      <a:alpha val="40000"/>
                    </a:srgbClr>
                  </a:glow>
                  <a:outerShdw blurRad="38100" dist="38100" dir="2700000" algn="tl">
                    <a:srgbClr val="000000">
                      <a:alpha val="43137"/>
                    </a:srgbClr>
                  </a:outerShdw>
                </a:effectLst>
                <a:latin typeface="華康儷中黑" pitchFamily="49" charset="-120"/>
                <a:ea typeface="華康儷中黑" pitchFamily="49" charset="-120"/>
              </a:rPr>
              <a:t>世界已變成</a:t>
            </a:r>
            <a:endParaRPr lang="en-US" sz="3600" b="1" dirty="0" smtClean="0">
              <a:solidFill>
                <a:prstClr val="white"/>
              </a:solidFill>
              <a:effectLst>
                <a:glow rad="228600">
                  <a:srgbClr val="C0504D">
                    <a:satMod val="175000"/>
                    <a:alpha val="40000"/>
                  </a:srgbClr>
                </a:glow>
                <a:outerShdw blurRad="38100" dist="38100" dir="2700000" algn="tl">
                  <a:srgbClr val="000000">
                    <a:alpha val="43137"/>
                  </a:srgbClr>
                </a:outerShdw>
              </a:effectLst>
              <a:latin typeface="華康儷中黑" pitchFamily="49" charset="-120"/>
              <a:ea typeface="華康儷中黑" pitchFamily="49" charset="-120"/>
            </a:endParaRPr>
          </a:p>
          <a:p>
            <a:r>
              <a:rPr lang="en-US" sz="3200" b="1" dirty="0" smtClean="0">
                <a:solidFill>
                  <a:prstClr val="white"/>
                </a:solidFill>
                <a:effectLst>
                  <a:glow rad="228600">
                    <a:srgbClr val="C0504D">
                      <a:satMod val="175000"/>
                      <a:alpha val="40000"/>
                    </a:srgbClr>
                  </a:glow>
                  <a:outerShdw blurRad="38100" dist="38100" dir="2700000" algn="tl">
                    <a:srgbClr val="000000">
                      <a:alpha val="43137"/>
                    </a:srgbClr>
                  </a:outerShdw>
                </a:effectLst>
                <a:latin typeface="Trebuchet MS" pitchFamily="34" charset="0"/>
              </a:rPr>
              <a:t>THE </a:t>
            </a:r>
            <a:r>
              <a:rPr lang="en-US" sz="3200" b="1" dirty="0">
                <a:solidFill>
                  <a:prstClr val="white"/>
                </a:solidFill>
                <a:effectLst>
                  <a:glow rad="228600">
                    <a:srgbClr val="C0504D">
                      <a:satMod val="175000"/>
                      <a:alpha val="40000"/>
                    </a:srgbClr>
                  </a:glow>
                  <a:outerShdw blurRad="38100" dist="38100" dir="2700000" algn="tl">
                    <a:srgbClr val="000000">
                      <a:alpha val="43137"/>
                    </a:srgbClr>
                  </a:outerShdw>
                </a:effectLst>
                <a:latin typeface="Trebuchet MS" pitchFamily="34" charset="0"/>
              </a:rPr>
              <a:t>WORLD HAS GONE </a:t>
            </a:r>
            <a:endParaRPr lang="en-US" sz="2000" b="1" dirty="0">
              <a:solidFill>
                <a:prstClr val="white"/>
              </a:solidFill>
              <a:effectLst>
                <a:glow rad="228600">
                  <a:srgbClr val="C0504D">
                    <a:satMod val="175000"/>
                    <a:alpha val="40000"/>
                  </a:srgbClr>
                </a:glow>
                <a:outerShdw blurRad="38100" dist="38100" dir="2700000" algn="tl">
                  <a:srgbClr val="000000">
                    <a:alpha val="43137"/>
                  </a:srgbClr>
                </a:outerShdw>
              </a:effectLst>
              <a:latin typeface="Trebuchet MS" pitchFamily="34" charset="0"/>
            </a:endParaRPr>
          </a:p>
        </p:txBody>
      </p:sp>
      <p:sp>
        <p:nvSpPr>
          <p:cNvPr id="9" name="Snip Diagonal Corner Rectangle 8"/>
          <p:cNvSpPr/>
          <p:nvPr/>
        </p:nvSpPr>
        <p:spPr>
          <a:xfrm>
            <a:off x="2895600" y="2133600"/>
            <a:ext cx="2286000" cy="914400"/>
          </a:xfrm>
          <a:prstGeom prst="snip2DiagRect">
            <a:avLst/>
          </a:prstGeom>
          <a:solidFill>
            <a:schemeClr val="bg1"/>
          </a:solidFill>
          <a:ln w="88900" cap="sq">
            <a:solidFill>
              <a:srgbClr val="FFFFFF"/>
            </a:solidFill>
            <a:miter lim="800000"/>
          </a:ln>
          <a:effectLst>
            <a:outerShdw blurRad="88900" algn="tl" rotWithShape="0">
              <a:srgbClr val="000000">
                <a:alpha val="45000"/>
              </a:srgbClr>
            </a:outerShdw>
            <a:reflection blurRad="6350" stA="52000" endA="300" endPos="35000" dir="5400000" sy="-100000" algn="bl" rotWithShape="0"/>
          </a:effectLst>
          <a:scene3d>
            <a:camera prst="orthographicFront"/>
            <a:lightRig rig="twoPt" dir="t">
              <a:rot lat="0" lon="0" rev="7200000"/>
            </a:lightRig>
          </a:scene3d>
          <a:sp3d>
            <a:bevelT w="25400" h="19050"/>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800" dirty="0" smtClean="0">
                <a:solidFill>
                  <a:schemeClr val="tx1"/>
                </a:solidFill>
                <a:effectLst>
                  <a:outerShdw blurRad="38100" dist="38100" dir="2700000" algn="tl">
                    <a:srgbClr val="000000">
                      <a:alpha val="43137"/>
                    </a:srgbClr>
                  </a:outerShdw>
                </a:effectLst>
                <a:latin typeface="華康儷中黑" pitchFamily="49" charset="-120"/>
                <a:ea typeface="華康儷中黑" pitchFamily="49" charset="-120"/>
              </a:rPr>
              <a:t>數碼化</a:t>
            </a:r>
            <a:endParaRPr lang="zh-TW" altLang="en-US" sz="4800" dirty="0">
              <a:solidFill>
                <a:schemeClr val="tx1"/>
              </a:solidFill>
              <a:effectLst>
                <a:outerShdw blurRad="38100" dist="38100" dir="2700000" algn="tl">
                  <a:srgbClr val="000000">
                    <a:alpha val="43137"/>
                  </a:srgbClr>
                </a:outerShdw>
              </a:effectLst>
              <a:latin typeface="華康儷中黑" pitchFamily="49" charset="-120"/>
              <a:ea typeface="華康儷中黑" pitchFamily="49" charset="-120"/>
            </a:endParaRPr>
          </a:p>
        </p:txBody>
      </p:sp>
      <p:pic>
        <p:nvPicPr>
          <p:cNvPr id="10" name="Picture 9"/>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334000" y="2147455"/>
            <a:ext cx="2880000" cy="91482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reflection blurRad="6350" stA="52000" endA="300" endPos="35000" dir="5400000" sy="-100000" algn="bl" rotWithShape="0"/>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xmlns="" val="154745279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us.123rf.com/400wm/400/400/ayo88/ayo881203/ayo88120300013/12760208-brillando-mapa-del-mundo-azul-sobre-fondo-oscur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8101" y="0"/>
            <a:ext cx="9182101" cy="5334001"/>
          </a:xfrm>
          <a:prstGeom prst="rect">
            <a:avLst/>
          </a:prstGeom>
          <a:noFill/>
          <a:extLst>
            <a:ext uri="{909E8E84-426E-40dd-AFC4-6F175D3DCCD1}">
              <a14:hiddenFill xmlns:a14="http://schemas.microsoft.com/office/drawing/2010/main" xmlns="">
                <a:solidFill>
                  <a:srgbClr val="FFFFFF"/>
                </a:solidFill>
              </a14:hiddenFill>
            </a:ext>
          </a:extLst>
        </p:spPr>
      </p:pic>
      <p:sp>
        <p:nvSpPr>
          <p:cNvPr id="5" name="Kombinationstegning 7"/>
          <p:cNvSpPr/>
          <p:nvPr/>
        </p:nvSpPr>
        <p:spPr bwMode="auto">
          <a:xfrm>
            <a:off x="-152399" y="3276600"/>
            <a:ext cx="9296400" cy="3429000"/>
          </a:xfrm>
          <a:custGeom>
            <a:avLst/>
            <a:gdLst>
              <a:gd name="connsiteX0" fmla="*/ 12700 w 9182100"/>
              <a:gd name="connsiteY0" fmla="*/ 0 h 3136900"/>
              <a:gd name="connsiteX1" fmla="*/ 5702300 w 9182100"/>
              <a:gd name="connsiteY1" fmla="*/ 1016000 h 3136900"/>
              <a:gd name="connsiteX2" fmla="*/ 9182100 w 9182100"/>
              <a:gd name="connsiteY2" fmla="*/ 609600 h 3136900"/>
              <a:gd name="connsiteX3" fmla="*/ 9182100 w 9182100"/>
              <a:gd name="connsiteY3" fmla="*/ 3136900 h 3136900"/>
              <a:gd name="connsiteX4" fmla="*/ 0 w 9182100"/>
              <a:gd name="connsiteY4" fmla="*/ 3136900 h 3136900"/>
              <a:gd name="connsiteX5" fmla="*/ 12700 w 9182100"/>
              <a:gd name="connsiteY5" fmla="*/ 0 h 3136900"/>
              <a:gd name="connsiteX0" fmla="*/ 12700 w 9182100"/>
              <a:gd name="connsiteY0" fmla="*/ 0 h 3136900"/>
              <a:gd name="connsiteX1" fmla="*/ 5702300 w 9182100"/>
              <a:gd name="connsiteY1" fmla="*/ 1016000 h 3136900"/>
              <a:gd name="connsiteX2" fmla="*/ 9182100 w 9182100"/>
              <a:gd name="connsiteY2" fmla="*/ 609600 h 3136900"/>
              <a:gd name="connsiteX3" fmla="*/ 9182100 w 9182100"/>
              <a:gd name="connsiteY3" fmla="*/ 3136900 h 3136900"/>
              <a:gd name="connsiteX4" fmla="*/ 0 w 9182100"/>
              <a:gd name="connsiteY4" fmla="*/ 3136900 h 3136900"/>
              <a:gd name="connsiteX5" fmla="*/ 12700 w 9182100"/>
              <a:gd name="connsiteY5" fmla="*/ 0 h 3136900"/>
              <a:gd name="connsiteX0" fmla="*/ 12700 w 9182100"/>
              <a:gd name="connsiteY0" fmla="*/ 0 h 3403600"/>
              <a:gd name="connsiteX1" fmla="*/ 5702300 w 9182100"/>
              <a:gd name="connsiteY1" fmla="*/ 1016000 h 3403600"/>
              <a:gd name="connsiteX2" fmla="*/ 9182100 w 9182100"/>
              <a:gd name="connsiteY2" fmla="*/ 609600 h 3403600"/>
              <a:gd name="connsiteX3" fmla="*/ 9182100 w 9182100"/>
              <a:gd name="connsiteY3" fmla="*/ 3403600 h 3403600"/>
              <a:gd name="connsiteX4" fmla="*/ 0 w 9182100"/>
              <a:gd name="connsiteY4" fmla="*/ 3136900 h 3403600"/>
              <a:gd name="connsiteX5" fmla="*/ 12700 w 9182100"/>
              <a:gd name="connsiteY5" fmla="*/ 0 h 3403600"/>
              <a:gd name="connsiteX0" fmla="*/ 12700 w 9182100"/>
              <a:gd name="connsiteY0" fmla="*/ 0 h 3429000"/>
              <a:gd name="connsiteX1" fmla="*/ 5702300 w 9182100"/>
              <a:gd name="connsiteY1" fmla="*/ 1016000 h 3429000"/>
              <a:gd name="connsiteX2" fmla="*/ 9182100 w 9182100"/>
              <a:gd name="connsiteY2" fmla="*/ 609600 h 3429000"/>
              <a:gd name="connsiteX3" fmla="*/ 9182100 w 9182100"/>
              <a:gd name="connsiteY3" fmla="*/ 3403600 h 3429000"/>
              <a:gd name="connsiteX4" fmla="*/ 0 w 9182100"/>
              <a:gd name="connsiteY4" fmla="*/ 3429000 h 3429000"/>
              <a:gd name="connsiteX5" fmla="*/ 12700 w 9182100"/>
              <a:gd name="connsiteY5" fmla="*/ 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2100" h="3429000">
                <a:moveTo>
                  <a:pt x="12700" y="0"/>
                </a:moveTo>
                <a:cubicBezTo>
                  <a:pt x="1909233" y="338667"/>
                  <a:pt x="3894667" y="1011767"/>
                  <a:pt x="5702300" y="1016000"/>
                </a:cubicBezTo>
                <a:cubicBezTo>
                  <a:pt x="7509933" y="1020233"/>
                  <a:pt x="8022167" y="745067"/>
                  <a:pt x="9182100" y="609600"/>
                </a:cubicBezTo>
                <a:lnTo>
                  <a:pt x="9182100" y="3403600"/>
                </a:lnTo>
                <a:lnTo>
                  <a:pt x="0" y="3429000"/>
                </a:lnTo>
                <a:cubicBezTo>
                  <a:pt x="4233" y="2383367"/>
                  <a:pt x="8467" y="1045633"/>
                  <a:pt x="12700" y="0"/>
                </a:cubicBezTo>
                <a:close/>
              </a:path>
            </a:pathLst>
          </a:custGeom>
          <a:solidFill>
            <a:schemeClr val="accent3">
              <a:lumMod val="40000"/>
              <a:lumOff val="60000"/>
            </a:schemeClr>
          </a:solidFill>
          <a:ln w="9525">
            <a:solidFill>
              <a:schemeClr val="accent4">
                <a:lumMod val="60000"/>
                <a:lumOff val="40000"/>
              </a:schemeClr>
            </a:solidFill>
            <a:miter lim="800000"/>
            <a:headEnd/>
            <a:tailEnd/>
          </a:ln>
          <a:effectLst>
            <a:softEdge rad="127000"/>
          </a:effectLst>
        </p:spPr>
        <p:txBody>
          <a:bodyPr anchor="ctr"/>
          <a:lstStyle/>
          <a:p>
            <a:pPr indent="-342900" algn="ctr">
              <a:defRPr/>
            </a:pPr>
            <a:endParaRPr lang="da-DK" sz="1600" b="1" kern="0" noProof="1">
              <a:solidFill>
                <a:srgbClr val="FFFFFF"/>
              </a:solidFill>
              <a:latin typeface="Trebuchet MS"/>
              <a:ea typeface="ＭＳ Ｐゴシック" pitchFamily="-97" charset="-128"/>
            </a:endParaRPr>
          </a:p>
        </p:txBody>
      </p:sp>
      <p:sp>
        <p:nvSpPr>
          <p:cNvPr id="4" name="Kombinationstegning 423"/>
          <p:cNvSpPr/>
          <p:nvPr/>
        </p:nvSpPr>
        <p:spPr>
          <a:xfrm>
            <a:off x="-38100" y="3505200"/>
            <a:ext cx="9182100" cy="3429000"/>
          </a:xfrm>
          <a:custGeom>
            <a:avLst/>
            <a:gdLst>
              <a:gd name="connsiteX0" fmla="*/ 12700 w 9182100"/>
              <a:gd name="connsiteY0" fmla="*/ 0 h 3136900"/>
              <a:gd name="connsiteX1" fmla="*/ 5702300 w 9182100"/>
              <a:gd name="connsiteY1" fmla="*/ 1016000 h 3136900"/>
              <a:gd name="connsiteX2" fmla="*/ 9182100 w 9182100"/>
              <a:gd name="connsiteY2" fmla="*/ 609600 h 3136900"/>
              <a:gd name="connsiteX3" fmla="*/ 9182100 w 9182100"/>
              <a:gd name="connsiteY3" fmla="*/ 3136900 h 3136900"/>
              <a:gd name="connsiteX4" fmla="*/ 0 w 9182100"/>
              <a:gd name="connsiteY4" fmla="*/ 3136900 h 3136900"/>
              <a:gd name="connsiteX5" fmla="*/ 12700 w 9182100"/>
              <a:gd name="connsiteY5" fmla="*/ 0 h 3136900"/>
              <a:gd name="connsiteX0" fmla="*/ 12700 w 9182100"/>
              <a:gd name="connsiteY0" fmla="*/ 0 h 3136900"/>
              <a:gd name="connsiteX1" fmla="*/ 5702300 w 9182100"/>
              <a:gd name="connsiteY1" fmla="*/ 1016000 h 3136900"/>
              <a:gd name="connsiteX2" fmla="*/ 9182100 w 9182100"/>
              <a:gd name="connsiteY2" fmla="*/ 609600 h 3136900"/>
              <a:gd name="connsiteX3" fmla="*/ 9182100 w 9182100"/>
              <a:gd name="connsiteY3" fmla="*/ 3136900 h 3136900"/>
              <a:gd name="connsiteX4" fmla="*/ 0 w 9182100"/>
              <a:gd name="connsiteY4" fmla="*/ 3136900 h 3136900"/>
              <a:gd name="connsiteX5" fmla="*/ 12700 w 9182100"/>
              <a:gd name="connsiteY5" fmla="*/ 0 h 3136900"/>
              <a:gd name="connsiteX0" fmla="*/ 12700 w 9182100"/>
              <a:gd name="connsiteY0" fmla="*/ 0 h 3403600"/>
              <a:gd name="connsiteX1" fmla="*/ 5702300 w 9182100"/>
              <a:gd name="connsiteY1" fmla="*/ 1016000 h 3403600"/>
              <a:gd name="connsiteX2" fmla="*/ 9182100 w 9182100"/>
              <a:gd name="connsiteY2" fmla="*/ 609600 h 3403600"/>
              <a:gd name="connsiteX3" fmla="*/ 9182100 w 9182100"/>
              <a:gd name="connsiteY3" fmla="*/ 3403600 h 3403600"/>
              <a:gd name="connsiteX4" fmla="*/ 0 w 9182100"/>
              <a:gd name="connsiteY4" fmla="*/ 3136900 h 3403600"/>
              <a:gd name="connsiteX5" fmla="*/ 12700 w 9182100"/>
              <a:gd name="connsiteY5" fmla="*/ 0 h 3403600"/>
              <a:gd name="connsiteX0" fmla="*/ 12700 w 9182100"/>
              <a:gd name="connsiteY0" fmla="*/ 0 h 3429000"/>
              <a:gd name="connsiteX1" fmla="*/ 5702300 w 9182100"/>
              <a:gd name="connsiteY1" fmla="*/ 1016000 h 3429000"/>
              <a:gd name="connsiteX2" fmla="*/ 9182100 w 9182100"/>
              <a:gd name="connsiteY2" fmla="*/ 609600 h 3429000"/>
              <a:gd name="connsiteX3" fmla="*/ 9182100 w 9182100"/>
              <a:gd name="connsiteY3" fmla="*/ 3403600 h 3429000"/>
              <a:gd name="connsiteX4" fmla="*/ 0 w 9182100"/>
              <a:gd name="connsiteY4" fmla="*/ 3429000 h 3429000"/>
              <a:gd name="connsiteX5" fmla="*/ 12700 w 9182100"/>
              <a:gd name="connsiteY5" fmla="*/ 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2100" h="3429000">
                <a:moveTo>
                  <a:pt x="12700" y="0"/>
                </a:moveTo>
                <a:cubicBezTo>
                  <a:pt x="1909233" y="338667"/>
                  <a:pt x="3894667" y="1011767"/>
                  <a:pt x="5702300" y="1016000"/>
                </a:cubicBezTo>
                <a:cubicBezTo>
                  <a:pt x="7509933" y="1020233"/>
                  <a:pt x="8022167" y="745067"/>
                  <a:pt x="9182100" y="609600"/>
                </a:cubicBezTo>
                <a:lnTo>
                  <a:pt x="9182100" y="3403600"/>
                </a:lnTo>
                <a:lnTo>
                  <a:pt x="0" y="3429000"/>
                </a:lnTo>
                <a:cubicBezTo>
                  <a:pt x="4233" y="2383367"/>
                  <a:pt x="8467" y="1045633"/>
                  <a:pt x="12700" y="0"/>
                </a:cubicBezTo>
                <a:close/>
              </a:path>
            </a:pathLst>
          </a:custGeom>
          <a:solidFill>
            <a:srgbClr val="000066"/>
          </a:solidFill>
          <a:ln w="9525">
            <a:solidFill>
              <a:schemeClr val="accent3">
                <a:lumMod val="50000"/>
              </a:schemeClr>
            </a:solidFill>
            <a:miter lim="800000"/>
            <a:headEnd/>
            <a:tailEnd/>
          </a:ln>
          <a:effectLst>
            <a:outerShdw blurRad="63500" dist="23000" dir="5400000" rotWithShape="0">
              <a:srgbClr val="000000">
                <a:alpha val="34999"/>
              </a:srgbClr>
            </a:outerShdw>
            <a:softEdge rad="31750"/>
          </a:effectLst>
        </p:spPr>
        <p:txBody>
          <a:bodyPr anchor="ctr"/>
          <a:lstStyle/>
          <a:p>
            <a:pPr indent="-342900" algn="ctr">
              <a:defRPr/>
            </a:pPr>
            <a:endParaRPr lang="da-DK" sz="1400" b="1" kern="0" noProof="1">
              <a:solidFill>
                <a:sysClr val="window" lastClr="FFFFFF"/>
              </a:solidFill>
              <a:latin typeface="Trebuchet MS"/>
              <a:ea typeface="ＭＳ Ｐゴシック" pitchFamily="-97" charset="-128"/>
            </a:endParaRPr>
          </a:p>
        </p:txBody>
      </p:sp>
      <p:sp>
        <p:nvSpPr>
          <p:cNvPr id="6" name="AutoShape 2" descr="http://upload.wikimedia.org/wikipedia/commons/0/0d/WorldMap.svg"/>
          <p:cNvSpPr>
            <a:spLocks noChangeAspect="1" noChangeArrowheads="1"/>
          </p:cNvSpPr>
          <p:nvPr/>
        </p:nvSpPr>
        <p:spPr bwMode="auto">
          <a:xfrm>
            <a:off x="155575" y="-2408238"/>
            <a:ext cx="9925050" cy="50292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Trebuchet MS"/>
            </a:endParaRPr>
          </a:p>
        </p:txBody>
      </p:sp>
      <p:sp>
        <p:nvSpPr>
          <p:cNvPr id="7" name="AutoShape 4" descr="http://upload.wikimedia.org/wikipedia/commons/0/0d/WorldMap.svg"/>
          <p:cNvSpPr>
            <a:spLocks noChangeAspect="1" noChangeArrowheads="1"/>
          </p:cNvSpPr>
          <p:nvPr/>
        </p:nvSpPr>
        <p:spPr bwMode="auto">
          <a:xfrm>
            <a:off x="307975" y="-2255838"/>
            <a:ext cx="9925050" cy="50292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Trebuchet MS"/>
            </a:endParaRPr>
          </a:p>
        </p:txBody>
      </p:sp>
      <p:sp>
        <p:nvSpPr>
          <p:cNvPr id="2" name="Title 1"/>
          <p:cNvSpPr>
            <a:spLocks noGrp="1"/>
          </p:cNvSpPr>
          <p:nvPr>
            <p:ph type="ctrTitle"/>
          </p:nvPr>
        </p:nvSpPr>
        <p:spPr>
          <a:xfrm>
            <a:off x="685800" y="1524000"/>
            <a:ext cx="7772400" cy="2076451"/>
          </a:xfrm>
          <a:solidFill>
            <a:schemeClr val="accent3">
              <a:lumMod val="40000"/>
              <a:lumOff val="60000"/>
              <a:alpha val="71000"/>
            </a:schemeClr>
          </a:solidFill>
          <a:effectLst>
            <a:softEdge rad="127000"/>
          </a:effectLst>
        </p:spPr>
        <p:txBody>
          <a:bodyPr>
            <a:normAutofit/>
          </a:bodyPr>
          <a:lstStyle/>
          <a:p>
            <a:r>
              <a:rPr lang="zh-TW" altLang="en-US" dirty="0" smtClean="0">
                <a:solidFill>
                  <a:schemeClr val="bg1"/>
                </a:solidFill>
                <a:effectLst>
                  <a:outerShdw blurRad="38100" dist="38100" dir="2700000" algn="tl">
                    <a:srgbClr val="000000">
                      <a:alpha val="43137"/>
                    </a:srgbClr>
                  </a:outerShdw>
                </a:effectLst>
                <a:latin typeface="華康儷中黑" pitchFamily="49" charset="-120"/>
                <a:ea typeface="華康儷中黑" pitchFamily="49" charset="-120"/>
              </a:rPr>
              <a:t>新興市場計劃提供推介獎金</a:t>
            </a:r>
            <a:r>
              <a:rPr lang="en-US" altLang="zh-TW" dirty="0" smtClean="0">
                <a:solidFill>
                  <a:schemeClr val="bg1"/>
                </a:solidFill>
                <a:effectLst>
                  <a:outerShdw blurRad="38100" dist="38100" dir="2700000" algn="tl">
                    <a:srgbClr val="000000">
                      <a:alpha val="43137"/>
                    </a:srgbClr>
                  </a:outerShdw>
                </a:effectLst>
                <a:latin typeface="Trebuchet MS" panose="020B0603020202020204" pitchFamily="34" charset="0"/>
              </a:rPr>
              <a:t/>
            </a:r>
            <a:br>
              <a:rPr lang="en-US" altLang="zh-TW" dirty="0" smtClean="0">
                <a:solidFill>
                  <a:schemeClr val="bg1"/>
                </a:solidFill>
                <a:effectLst>
                  <a:outerShdw blurRad="38100" dist="38100" dir="2700000" algn="tl">
                    <a:srgbClr val="000000">
                      <a:alpha val="43137"/>
                    </a:srgbClr>
                  </a:outerShdw>
                </a:effectLst>
                <a:latin typeface="Trebuchet MS" panose="020B0603020202020204" pitchFamily="34" charset="0"/>
              </a:rPr>
            </a:br>
            <a:r>
              <a:rPr lang="en-US" sz="3600" dirty="0" smtClean="0">
                <a:solidFill>
                  <a:schemeClr val="bg1"/>
                </a:solidFill>
                <a:effectLst>
                  <a:outerShdw blurRad="38100" dist="38100" dir="2700000" algn="tl">
                    <a:srgbClr val="000000">
                      <a:alpha val="43137"/>
                    </a:srgbClr>
                  </a:outerShdw>
                </a:effectLst>
                <a:latin typeface="Trebuchet MS" panose="020B0603020202020204" pitchFamily="34" charset="0"/>
              </a:rPr>
              <a:t>Emerging Market Program</a:t>
            </a:r>
            <a:br>
              <a:rPr lang="en-US" sz="3600" dirty="0" smtClean="0">
                <a:solidFill>
                  <a:schemeClr val="bg1"/>
                </a:solidFill>
                <a:effectLst>
                  <a:outerShdw blurRad="38100" dist="38100" dir="2700000" algn="tl">
                    <a:srgbClr val="000000">
                      <a:alpha val="43137"/>
                    </a:srgbClr>
                  </a:outerShdw>
                </a:effectLst>
                <a:latin typeface="Trebuchet MS" panose="020B0603020202020204" pitchFamily="34" charset="0"/>
              </a:rPr>
            </a:br>
            <a:r>
              <a:rPr lang="en-US" sz="3600" dirty="0" smtClean="0">
                <a:solidFill>
                  <a:schemeClr val="bg1"/>
                </a:solidFill>
                <a:effectLst>
                  <a:outerShdw blurRad="38100" dist="38100" dir="2700000" algn="tl">
                    <a:srgbClr val="000000">
                      <a:alpha val="43137"/>
                    </a:srgbClr>
                  </a:outerShdw>
                </a:effectLst>
                <a:latin typeface="Trebuchet MS" panose="020B0603020202020204" pitchFamily="34" charset="0"/>
              </a:rPr>
              <a:t>Referral Bonus Offering..</a:t>
            </a:r>
            <a:endParaRPr lang="en-US" sz="3600" dirty="0">
              <a:solidFill>
                <a:schemeClr val="bg1"/>
              </a:solidFill>
              <a:effectLst>
                <a:outerShdw blurRad="38100" dist="38100" dir="2700000" algn="tl">
                  <a:srgbClr val="000000">
                    <a:alpha val="43137"/>
                  </a:srgbClr>
                </a:outerShdw>
              </a:effectLst>
              <a:latin typeface="Trebuchet MS" panose="020B0603020202020204" pitchFamily="34" charset="0"/>
            </a:endParaRPr>
          </a:p>
        </p:txBody>
      </p:sp>
      <p:sp>
        <p:nvSpPr>
          <p:cNvPr id="3" name="Subtitle 2"/>
          <p:cNvSpPr>
            <a:spLocks noGrp="1"/>
          </p:cNvSpPr>
          <p:nvPr>
            <p:ph type="subTitle" idx="1"/>
          </p:nvPr>
        </p:nvSpPr>
        <p:spPr>
          <a:xfrm>
            <a:off x="533400" y="4953000"/>
            <a:ext cx="8229600" cy="1752600"/>
          </a:xfrm>
        </p:spPr>
        <p:txBody>
          <a:bodyPr>
            <a:normAutofit fontScale="77500" lnSpcReduction="20000"/>
          </a:bodyPr>
          <a:lstStyle/>
          <a:p>
            <a:r>
              <a:rPr lang="zh-TW" altLang="en-US" sz="4000" dirty="0" smtClean="0">
                <a:solidFill>
                  <a:schemeClr val="bg1"/>
                </a:solidFill>
                <a:latin typeface="華康儷中黑" pitchFamily="49" charset="-120"/>
                <a:ea typeface="華康儷中黑" pitchFamily="49" charset="-120"/>
              </a:rPr>
              <a:t>全球網站</a:t>
            </a:r>
            <a:r>
              <a:rPr lang="en-US" altLang="zh-TW" sz="4000" dirty="0" smtClean="0">
                <a:solidFill>
                  <a:schemeClr val="bg1"/>
                </a:solidFill>
                <a:latin typeface="Trebuchet MS" panose="020B0603020202020204" pitchFamily="34" charset="0"/>
              </a:rPr>
              <a:t>Global.SHOP.com</a:t>
            </a:r>
            <a:r>
              <a:rPr lang="zh-TW" altLang="en-US" sz="4000" dirty="0" smtClean="0">
                <a:solidFill>
                  <a:schemeClr val="bg1"/>
                </a:solidFill>
                <a:latin typeface="華康儷中黑" pitchFamily="49" charset="-120"/>
                <a:ea typeface="華康儷中黑" pitchFamily="49" charset="-120"/>
              </a:rPr>
              <a:t>及美安品牌產品</a:t>
            </a:r>
            <a:r>
              <a:rPr lang="en-US" altLang="zh-TW" sz="4000" dirty="0" smtClean="0">
                <a:solidFill>
                  <a:schemeClr val="bg1"/>
                </a:solidFill>
                <a:latin typeface="Trebuchet MS" panose="020B0603020202020204" pitchFamily="34" charset="0"/>
              </a:rPr>
              <a:t> </a:t>
            </a:r>
          </a:p>
          <a:p>
            <a:r>
              <a:rPr lang="en-US" sz="4000" dirty="0" smtClean="0">
                <a:solidFill>
                  <a:schemeClr val="bg1"/>
                </a:solidFill>
                <a:latin typeface="Trebuchet MS" panose="020B0603020202020204" pitchFamily="34" charset="0"/>
              </a:rPr>
              <a:t>Global.SHOP.com </a:t>
            </a:r>
          </a:p>
          <a:p>
            <a:r>
              <a:rPr lang="en-US" sz="4000" dirty="0" smtClean="0">
                <a:solidFill>
                  <a:schemeClr val="bg1"/>
                </a:solidFill>
                <a:latin typeface="Trebuchet MS" panose="020B0603020202020204" pitchFamily="34" charset="0"/>
              </a:rPr>
              <a:t>and ma Branded Products</a:t>
            </a:r>
            <a:endParaRPr lang="en-US" sz="4000"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xmlns="" val="181258847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8600" y="3281362"/>
            <a:ext cx="7772400" cy="1470025"/>
          </a:xfrm>
        </p:spPr>
        <p:txBody>
          <a:bodyPr>
            <a:noAutofit/>
          </a:bodyPr>
          <a:lstStyle/>
          <a:p>
            <a:pPr algn="l"/>
            <a:r>
              <a:rPr lang="en-US" sz="7200" dirty="0" smtClean="0">
                <a:solidFill>
                  <a:srgbClr val="FF0000"/>
                </a:solidFill>
                <a:latin typeface="Trebuchet MS" panose="020B0603020202020204" pitchFamily="34" charset="0"/>
              </a:rPr>
              <a:t/>
            </a:r>
            <a:br>
              <a:rPr lang="en-US" sz="7200" dirty="0" smtClean="0">
                <a:solidFill>
                  <a:srgbClr val="FF0000"/>
                </a:solidFill>
                <a:latin typeface="Trebuchet MS" panose="020B0603020202020204" pitchFamily="34" charset="0"/>
              </a:rPr>
            </a:br>
            <a:r>
              <a:rPr lang="zh-TW" altLang="en-US" sz="7200" dirty="0" smtClean="0">
                <a:solidFill>
                  <a:srgbClr val="FF0000"/>
                </a:solidFill>
                <a:latin typeface="華康儷中黑" pitchFamily="49" charset="-120"/>
                <a:ea typeface="華康儷中黑" pitchFamily="49" charset="-120"/>
              </a:rPr>
              <a:t>購物年金</a:t>
            </a:r>
            <a:r>
              <a:rPr lang="en-US" sz="7200" dirty="0" smtClean="0">
                <a:solidFill>
                  <a:srgbClr val="FF0000"/>
                </a:solidFill>
                <a:latin typeface="Trebuchet MS" panose="020B0603020202020204" pitchFamily="34" charset="0"/>
              </a:rPr>
              <a:t/>
            </a:r>
            <a:br>
              <a:rPr lang="en-US" sz="7200" dirty="0" smtClean="0">
                <a:solidFill>
                  <a:srgbClr val="FF0000"/>
                </a:solidFill>
                <a:latin typeface="Trebuchet MS" panose="020B0603020202020204" pitchFamily="34" charset="0"/>
              </a:rPr>
            </a:br>
            <a:r>
              <a:rPr lang="en-US" sz="6600" dirty="0" smtClean="0">
                <a:solidFill>
                  <a:srgbClr val="FF0000"/>
                </a:solidFill>
                <a:latin typeface="Trebuchet MS" panose="020B0603020202020204" pitchFamily="34" charset="0"/>
              </a:rPr>
              <a:t>SHOPPING </a:t>
            </a:r>
            <a:br>
              <a:rPr lang="en-US" sz="6600" dirty="0" smtClean="0">
                <a:solidFill>
                  <a:srgbClr val="FF0000"/>
                </a:solidFill>
                <a:latin typeface="Trebuchet MS" panose="020B0603020202020204" pitchFamily="34" charset="0"/>
              </a:rPr>
            </a:br>
            <a:r>
              <a:rPr lang="en-US" sz="6600" dirty="0" smtClean="0">
                <a:solidFill>
                  <a:srgbClr val="FF0000"/>
                </a:solidFill>
                <a:latin typeface="Trebuchet MS" panose="020B0603020202020204" pitchFamily="34" charset="0"/>
              </a:rPr>
              <a:t>ANNUITY </a:t>
            </a:r>
            <a:br>
              <a:rPr lang="en-US" sz="6600" dirty="0" smtClean="0">
                <a:solidFill>
                  <a:srgbClr val="FF0000"/>
                </a:solidFill>
                <a:latin typeface="Trebuchet MS" panose="020B0603020202020204" pitchFamily="34" charset="0"/>
              </a:rPr>
            </a:br>
            <a:endParaRPr lang="en-US" sz="6600" dirty="0">
              <a:solidFill>
                <a:srgbClr val="FF0000"/>
              </a:solidFill>
              <a:latin typeface="Trebuchet MS" panose="020B0603020202020204" pitchFamily="34" charset="0"/>
            </a:endParaRPr>
          </a:p>
        </p:txBody>
      </p:sp>
    </p:spTree>
    <p:extLst>
      <p:ext uri="{BB962C8B-B14F-4D97-AF65-F5344CB8AC3E}">
        <p14:creationId xmlns:p14="http://schemas.microsoft.com/office/powerpoint/2010/main" xmlns="" val="73106943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zh-TW" altLang="en-US" dirty="0" smtClean="0">
                <a:latin typeface="華康儷中黑" pitchFamily="49" charset="-120"/>
                <a:ea typeface="華康儷中黑" pitchFamily="49" charset="-120"/>
              </a:rPr>
              <a:t>創造美安購物年金</a:t>
            </a:r>
            <a:r>
              <a:rPr lang="en-US" dirty="0" smtClean="0"/>
              <a:t/>
            </a:r>
            <a:br>
              <a:rPr lang="en-US" dirty="0" smtClean="0"/>
            </a:br>
            <a:r>
              <a:rPr lang="en-US" dirty="0" smtClean="0"/>
              <a:t>Creating A </a:t>
            </a:r>
            <a:r>
              <a:rPr lang="en-US" dirty="0" err="1" smtClean="0"/>
              <a:t>maShopping</a:t>
            </a:r>
            <a:r>
              <a:rPr lang="en-US" dirty="0" smtClean="0"/>
              <a:t> Annuity</a:t>
            </a:r>
            <a:endParaRPr lang="en-US" dirty="0"/>
          </a:p>
        </p:txBody>
      </p:sp>
    </p:spTree>
    <p:extLst>
      <p:ext uri="{BB962C8B-B14F-4D97-AF65-F5344CB8AC3E}">
        <p14:creationId xmlns:p14="http://schemas.microsoft.com/office/powerpoint/2010/main" xmlns="" val="392294700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rmAutofit fontScale="90000"/>
          </a:bodyPr>
          <a:lstStyle/>
          <a:p>
            <a:r>
              <a:rPr lang="zh-TW" altLang="en-US" dirty="0" smtClean="0">
                <a:solidFill>
                  <a:srgbClr val="FF0000"/>
                </a:solidFill>
                <a:latin typeface="華康儷中黑" pitchFamily="49" charset="-120"/>
                <a:ea typeface="華康儷中黑" pitchFamily="49" charset="-120"/>
              </a:rPr>
              <a:t>創造美安購物年金</a:t>
            </a:r>
            <a:r>
              <a:rPr lang="en-US" dirty="0" smtClean="0">
                <a:solidFill>
                  <a:srgbClr val="FF0000"/>
                </a:solidFill>
              </a:rPr>
              <a:t/>
            </a:r>
            <a:br>
              <a:rPr lang="en-US" dirty="0" smtClean="0">
                <a:solidFill>
                  <a:srgbClr val="FF0000"/>
                </a:solidFill>
              </a:rPr>
            </a:br>
            <a:r>
              <a:rPr lang="en-US" sz="4000" dirty="0" smtClean="0">
                <a:solidFill>
                  <a:srgbClr val="FF0000"/>
                </a:solidFill>
              </a:rPr>
              <a:t>Creating A </a:t>
            </a:r>
            <a:r>
              <a:rPr lang="en-US" sz="4000" dirty="0" err="1" smtClean="0">
                <a:solidFill>
                  <a:srgbClr val="FF0000"/>
                </a:solidFill>
              </a:rPr>
              <a:t>maShopping</a:t>
            </a:r>
            <a:r>
              <a:rPr lang="en-US" sz="4000" dirty="0" smtClean="0">
                <a:solidFill>
                  <a:srgbClr val="FF0000"/>
                </a:solidFill>
              </a:rPr>
              <a:t> Annuity</a:t>
            </a:r>
            <a:endParaRPr lang="en-US" sz="4000" dirty="0">
              <a:solidFill>
                <a:srgbClr val="FF0000"/>
              </a:solidFill>
            </a:endParaRPr>
          </a:p>
        </p:txBody>
      </p:sp>
      <p:sp>
        <p:nvSpPr>
          <p:cNvPr id="3" name="Content Placeholder 2"/>
          <p:cNvSpPr>
            <a:spLocks noGrp="1"/>
          </p:cNvSpPr>
          <p:nvPr>
            <p:ph idx="1"/>
          </p:nvPr>
        </p:nvSpPr>
        <p:spPr>
          <a:xfrm>
            <a:off x="457200" y="1676400"/>
            <a:ext cx="8229600" cy="4525963"/>
          </a:xfrm>
        </p:spPr>
        <p:txBody>
          <a:bodyPr>
            <a:noAutofit/>
          </a:bodyPr>
          <a:lstStyle/>
          <a:p>
            <a:r>
              <a:rPr lang="zh-TW" altLang="en-US" sz="2400" dirty="0" smtClean="0">
                <a:latin typeface="華康儷中黑" pitchFamily="49" charset="-120"/>
                <a:ea typeface="華康儷中黑" pitchFamily="49" charset="-120"/>
              </a:rPr>
              <a:t>美安公司的王牌產品是超連鎖事業發展系統</a:t>
            </a:r>
            <a:endParaRPr lang="en-US" altLang="zh-TW" sz="2400" dirty="0" smtClean="0"/>
          </a:p>
          <a:p>
            <a:pPr lvl="1"/>
            <a:r>
              <a:rPr lang="zh-TW" altLang="en-US" sz="2400" dirty="0" smtClean="0">
                <a:latin typeface="華康儷中黑" pitchFamily="49" charset="-120"/>
                <a:ea typeface="華康儷中黑" pitchFamily="49" charset="-120"/>
              </a:rPr>
              <a:t>系統讓有心創業的人士創造可觀永續收入，同時為全球消費者提供更好的購物方式</a:t>
            </a:r>
            <a:endParaRPr lang="en-US" altLang="zh-TW" sz="2400" dirty="0" smtClean="0"/>
          </a:p>
          <a:p>
            <a:r>
              <a:rPr lang="zh-TW" altLang="en-US" sz="2400" dirty="0" smtClean="0">
                <a:latin typeface="華康儷中黑" pitchFamily="49" charset="-120"/>
                <a:ea typeface="華康儷中黑" pitchFamily="49" charset="-120"/>
              </a:rPr>
              <a:t>系統的核心是美安公司的管理業績紅利計劃</a:t>
            </a:r>
            <a:r>
              <a:rPr lang="en-US" altLang="zh-TW" sz="2400" dirty="0" smtClean="0"/>
              <a:t>(MPCP)</a:t>
            </a:r>
            <a:r>
              <a:rPr lang="zh-TW" altLang="en-US" sz="2400" dirty="0" smtClean="0">
                <a:latin typeface="華康儷中黑" pitchFamily="49" charset="-120"/>
                <a:ea typeface="華康儷中黑" pitchFamily="49" charset="-120"/>
              </a:rPr>
              <a:t>；計劃就超連鎖店主</a:t>
            </a:r>
            <a:r>
              <a:rPr lang="en-US" altLang="zh-TW" sz="2400" dirty="0" smtClean="0"/>
              <a:t>(UFO)</a:t>
            </a:r>
            <a:r>
              <a:rPr lang="zh-TW" altLang="en-US" sz="2400" dirty="0" smtClean="0">
                <a:latin typeface="華康儷中黑" pitchFamily="49" charset="-120"/>
                <a:ea typeface="華康儷中黑" pitchFamily="49" charset="-120"/>
              </a:rPr>
              <a:t>改變購買的產品和購物的方式為他們提供</a:t>
            </a:r>
            <a:r>
              <a:rPr lang="zh-TW" altLang="en-US" sz="2400" u="sng" dirty="0" smtClean="0">
                <a:latin typeface="華康儷中黑" pitchFamily="49" charset="-120"/>
                <a:ea typeface="華康儷中黑" pitchFamily="49" charset="-120"/>
              </a:rPr>
              <a:t>獎勵</a:t>
            </a:r>
            <a:endParaRPr lang="en-US" altLang="zh-TW" sz="2400" dirty="0" smtClean="0"/>
          </a:p>
          <a:p>
            <a:r>
              <a:rPr lang="en-US" sz="2000" dirty="0" smtClean="0"/>
              <a:t>Market America’s number one selling product is its UnFranchise Business Development System</a:t>
            </a:r>
          </a:p>
          <a:p>
            <a:pPr lvl="1"/>
            <a:r>
              <a:rPr lang="en-US" sz="2000" dirty="0" smtClean="0"/>
              <a:t>System for entrepreneurs to create a significant ongoing income, while providing consumers world wide with a better way to shop.</a:t>
            </a:r>
          </a:p>
          <a:p>
            <a:r>
              <a:rPr lang="en-US" sz="2000" dirty="0" smtClean="0"/>
              <a:t>At the heart of this system is Market America’s Management Performance Compensation Plan (MPCP) that </a:t>
            </a:r>
            <a:r>
              <a:rPr lang="en-US" sz="2000" u="sng" dirty="0" smtClean="0"/>
              <a:t>rewards</a:t>
            </a:r>
            <a:r>
              <a:rPr lang="en-US" sz="2000" dirty="0" smtClean="0"/>
              <a:t> each UnFranchise Owner (UFO) for changing what and how they shop.</a:t>
            </a:r>
            <a:endParaRPr lang="en-US" sz="2000" dirty="0"/>
          </a:p>
        </p:txBody>
      </p:sp>
    </p:spTree>
    <p:extLst>
      <p:ext uri="{BB962C8B-B14F-4D97-AF65-F5344CB8AC3E}">
        <p14:creationId xmlns:p14="http://schemas.microsoft.com/office/powerpoint/2010/main" xmlns="" val="213163302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fontScale="90000"/>
          </a:bodyPr>
          <a:lstStyle/>
          <a:p>
            <a:r>
              <a:rPr lang="zh-TW" altLang="en-US" dirty="0" smtClean="0">
                <a:solidFill>
                  <a:srgbClr val="FF0000"/>
                </a:solidFill>
                <a:latin typeface="Trebuchet MS" pitchFamily="34" charset="0"/>
                <a:ea typeface="華康儷中黑" pitchFamily="49" charset="-120"/>
              </a:rPr>
              <a:t>創造美安購物年金</a:t>
            </a:r>
            <a:r>
              <a:rPr lang="en-US" altLang="zh-TW" dirty="0" smtClean="0">
                <a:solidFill>
                  <a:srgbClr val="FF0000"/>
                </a:solidFill>
                <a:latin typeface="Trebuchet MS" pitchFamily="34" charset="0"/>
                <a:ea typeface="華康儷中黑" pitchFamily="49" charset="-120"/>
              </a:rPr>
              <a:t/>
            </a:r>
            <a:br>
              <a:rPr lang="en-US" altLang="zh-TW" dirty="0" smtClean="0">
                <a:solidFill>
                  <a:srgbClr val="FF0000"/>
                </a:solidFill>
                <a:latin typeface="Trebuchet MS" pitchFamily="34" charset="0"/>
                <a:ea typeface="華康儷中黑" pitchFamily="49" charset="-120"/>
              </a:rPr>
            </a:br>
            <a:r>
              <a:rPr lang="en-US" sz="4000" dirty="0" smtClean="0">
                <a:solidFill>
                  <a:srgbClr val="FF0000"/>
                </a:solidFill>
                <a:latin typeface="Trebuchet MS" pitchFamily="34" charset="0"/>
                <a:ea typeface="華康儷中黑" pitchFamily="49" charset="-120"/>
              </a:rPr>
              <a:t>Creating A </a:t>
            </a:r>
            <a:r>
              <a:rPr lang="en-US" sz="4000" dirty="0" err="1" smtClean="0">
                <a:solidFill>
                  <a:srgbClr val="FF0000"/>
                </a:solidFill>
                <a:latin typeface="Trebuchet MS" pitchFamily="34" charset="0"/>
                <a:ea typeface="華康儷中黑" pitchFamily="49" charset="-120"/>
              </a:rPr>
              <a:t>maShopping</a:t>
            </a:r>
            <a:r>
              <a:rPr lang="en-US" sz="4000" dirty="0" smtClean="0">
                <a:solidFill>
                  <a:srgbClr val="FF0000"/>
                </a:solidFill>
                <a:latin typeface="Trebuchet MS" pitchFamily="34" charset="0"/>
                <a:ea typeface="華康儷中黑" pitchFamily="49" charset="-120"/>
              </a:rPr>
              <a:t> Annuity</a:t>
            </a:r>
            <a:endParaRPr lang="en-US" sz="4000" dirty="0">
              <a:solidFill>
                <a:srgbClr val="FF0000"/>
              </a:solidFill>
              <a:latin typeface="Trebuchet MS" pitchFamily="34" charset="0"/>
              <a:ea typeface="華康儷中黑" pitchFamily="49" charset="-120"/>
            </a:endParaRPr>
          </a:p>
        </p:txBody>
      </p:sp>
      <p:sp>
        <p:nvSpPr>
          <p:cNvPr id="3" name="Content Placeholder 2"/>
          <p:cNvSpPr>
            <a:spLocks noGrp="1"/>
          </p:cNvSpPr>
          <p:nvPr>
            <p:ph idx="1"/>
          </p:nvPr>
        </p:nvSpPr>
        <p:spPr>
          <a:xfrm>
            <a:off x="457200" y="1524000"/>
            <a:ext cx="8229600" cy="2590800"/>
          </a:xfrm>
        </p:spPr>
        <p:txBody>
          <a:bodyPr>
            <a:normAutofit fontScale="47500" lnSpcReduction="20000"/>
          </a:bodyPr>
          <a:lstStyle/>
          <a:p>
            <a:r>
              <a:rPr lang="zh-TW" altLang="en-US" sz="4500" dirty="0" smtClean="0">
                <a:latin typeface="Trebuchet MS" pitchFamily="34" charset="0"/>
                <a:ea typeface="華康儷中黑" pitchFamily="49" charset="-120"/>
              </a:rPr>
              <a:t>創造美安購物年金由每位超連鎖店主</a:t>
            </a:r>
            <a:r>
              <a:rPr lang="en-US" altLang="zh-TW" sz="4500" dirty="0" smtClean="0">
                <a:latin typeface="Trebuchet MS" pitchFamily="34" charset="0"/>
                <a:ea typeface="華康儷中黑" pitchFamily="49" charset="-120"/>
              </a:rPr>
              <a:t>(</a:t>
            </a:r>
            <a:r>
              <a:rPr lang="en-US" sz="4500" dirty="0" smtClean="0">
                <a:latin typeface="Trebuchet MS" pitchFamily="34" charset="0"/>
                <a:ea typeface="華康儷中黑" pitchFamily="49" charset="-120"/>
              </a:rPr>
              <a:t>UFO)</a:t>
            </a:r>
            <a:r>
              <a:rPr lang="zh-TW" altLang="en-US" sz="4500" dirty="0" smtClean="0">
                <a:latin typeface="Trebuchet MS" pitchFamily="34" charset="0"/>
                <a:ea typeface="華康儷中黑" pitchFamily="49" charset="-120"/>
              </a:rPr>
              <a:t>開始：</a:t>
            </a:r>
            <a:endParaRPr lang="en-US" sz="4500" dirty="0" smtClean="0">
              <a:latin typeface="Trebuchet MS" pitchFamily="34" charset="0"/>
              <a:ea typeface="華康儷中黑" pitchFamily="49" charset="-120"/>
            </a:endParaRPr>
          </a:p>
          <a:p>
            <a:pPr marL="0" indent="0">
              <a:buNone/>
            </a:pPr>
            <a:endParaRPr lang="en-US" sz="1600" dirty="0" smtClean="0">
              <a:latin typeface="Trebuchet MS" pitchFamily="34" charset="0"/>
              <a:ea typeface="華康儷中黑" pitchFamily="49" charset="-120"/>
            </a:endParaRPr>
          </a:p>
          <a:p>
            <a:pPr marL="571500" indent="-514350">
              <a:buFont typeface="+mj-lt"/>
              <a:buAutoNum type="arabicPeriod"/>
            </a:pPr>
            <a:r>
              <a:rPr lang="zh-TW" altLang="en-US" sz="3800" dirty="0" smtClean="0">
                <a:latin typeface="Trebuchet MS" pitchFamily="34" charset="0"/>
                <a:ea typeface="華康儷中黑" pitchFamily="49" charset="-120"/>
              </a:rPr>
              <a:t>將現時每個月購買的家居用品品牌，轉為購買美安品牌產品</a:t>
            </a:r>
            <a:endParaRPr lang="en-US" altLang="zh-TW" sz="3800" dirty="0" smtClean="0">
              <a:latin typeface="Trebuchet MS" pitchFamily="34" charset="0"/>
              <a:ea typeface="華康儷中黑" pitchFamily="49" charset="-120"/>
            </a:endParaRPr>
          </a:p>
          <a:p>
            <a:pPr marL="571500" indent="-514350">
              <a:buNone/>
            </a:pPr>
            <a:r>
              <a:rPr lang="en-US" sz="3800" dirty="0" smtClean="0">
                <a:latin typeface="Trebuchet MS" pitchFamily="34" charset="0"/>
                <a:ea typeface="華康儷中黑" pitchFamily="49" charset="-120"/>
              </a:rPr>
              <a:t>	*UFO</a:t>
            </a:r>
            <a:r>
              <a:rPr lang="zh-TW" altLang="en-US" sz="3800" dirty="0" smtClean="0">
                <a:latin typeface="Trebuchet MS" pitchFamily="34" charset="0"/>
                <a:ea typeface="華康儷中黑" pitchFamily="49" charset="-120"/>
              </a:rPr>
              <a:t>使用自己的美安品牌產品，可以「賺錢</a:t>
            </a:r>
            <a:r>
              <a:rPr lang="zh-TW" altLang="zh-TW" sz="3800" dirty="0" smtClean="0">
                <a:latin typeface="Trebuchet MS" pitchFamily="34" charset="0"/>
                <a:ea typeface="華康儷中黑" pitchFamily="49" charset="-120"/>
              </a:rPr>
              <a:t>」</a:t>
            </a:r>
            <a:r>
              <a:rPr lang="en-US" altLang="zh-TW" sz="3800" dirty="0" smtClean="0">
                <a:latin typeface="Trebuchet MS" pitchFamily="34" charset="0"/>
                <a:ea typeface="華康儷中黑" pitchFamily="49" charset="-120"/>
              </a:rPr>
              <a:t>(</a:t>
            </a:r>
            <a:r>
              <a:rPr lang="zh-TW" altLang="en-US" sz="3800" dirty="0" smtClean="0">
                <a:latin typeface="Trebuchet MS" pitchFamily="34" charset="0"/>
                <a:ea typeface="華康儷中黑" pitchFamily="49" charset="-120"/>
              </a:rPr>
              <a:t>紅利</a:t>
            </a:r>
            <a:r>
              <a:rPr lang="en-US" sz="3800" dirty="0" smtClean="0">
                <a:latin typeface="Trebuchet MS" pitchFamily="34" charset="0"/>
                <a:ea typeface="華康儷中黑" pitchFamily="49" charset="-120"/>
              </a:rPr>
              <a:t>/BV)</a:t>
            </a:r>
          </a:p>
          <a:p>
            <a:pPr marL="857250" lvl="2" indent="0">
              <a:buNone/>
            </a:pPr>
            <a:endParaRPr lang="en-US" sz="3800" dirty="0" smtClean="0">
              <a:latin typeface="Trebuchet MS" pitchFamily="34" charset="0"/>
              <a:ea typeface="華康儷中黑" pitchFamily="49" charset="-120"/>
            </a:endParaRPr>
          </a:p>
          <a:p>
            <a:pPr marL="571500" indent="-514350">
              <a:buFont typeface="+mj-lt"/>
              <a:buAutoNum type="arabicPeriod" startAt="2"/>
            </a:pPr>
            <a:r>
              <a:rPr lang="zh-TW" altLang="en-US" sz="3800" dirty="0" smtClean="0">
                <a:latin typeface="Trebuchet MS" pitchFamily="34" charset="0"/>
                <a:ea typeface="華康儷中黑" pitchFamily="49" charset="-120"/>
              </a:rPr>
              <a:t>由現時每個月或定期到「店舖</a:t>
            </a:r>
            <a:r>
              <a:rPr lang="zh-TW" altLang="zh-TW" sz="3800" dirty="0" smtClean="0">
                <a:latin typeface="Trebuchet MS" pitchFamily="34" charset="0"/>
                <a:ea typeface="華康儷中黑" pitchFamily="49" charset="-120"/>
              </a:rPr>
              <a:t>」</a:t>
            </a:r>
            <a:r>
              <a:rPr lang="zh-TW" altLang="en-US" sz="3800" dirty="0" smtClean="0">
                <a:latin typeface="Trebuchet MS" pitchFamily="34" charset="0"/>
                <a:ea typeface="華康儷中黑" pitchFamily="49" charset="-120"/>
              </a:rPr>
              <a:t>購買的其他產品</a:t>
            </a:r>
            <a:r>
              <a:rPr lang="en-US" altLang="zh-TW" sz="3800" dirty="0" smtClean="0">
                <a:latin typeface="Trebuchet MS" pitchFamily="34" charset="0"/>
                <a:ea typeface="華康儷中黑" pitchFamily="49" charset="-120"/>
              </a:rPr>
              <a:t>(</a:t>
            </a:r>
            <a:r>
              <a:rPr lang="zh-TW" altLang="en-US" sz="3800" dirty="0" smtClean="0">
                <a:latin typeface="Trebuchet MS" pitchFamily="34" charset="0"/>
                <a:ea typeface="華康儷中黑" pitchFamily="49" charset="-120"/>
              </a:rPr>
              <a:t>衣服、電子產品、電器等</a:t>
            </a:r>
            <a:r>
              <a:rPr lang="en-US" altLang="zh-TW" sz="3800" dirty="0" smtClean="0">
                <a:latin typeface="Trebuchet MS" pitchFamily="34" charset="0"/>
                <a:ea typeface="華康儷中黑" pitchFamily="49" charset="-120"/>
              </a:rPr>
              <a:t>)</a:t>
            </a:r>
            <a:r>
              <a:rPr lang="zh-TW" altLang="en-US" sz="3800" dirty="0" smtClean="0">
                <a:latin typeface="Trebuchet MS" pitchFamily="34" charset="0"/>
                <a:ea typeface="華康儷中黑" pitchFamily="49" charset="-120"/>
              </a:rPr>
              <a:t>，變為在自己</a:t>
            </a:r>
            <a:r>
              <a:rPr lang="en-US" altLang="zh-TW" sz="3800" dirty="0" smtClean="0">
                <a:latin typeface="Trebuchet MS" pitchFamily="34" charset="0"/>
                <a:ea typeface="華康儷中黑" pitchFamily="49" charset="-120"/>
              </a:rPr>
              <a:t>SHOP.COM</a:t>
            </a:r>
            <a:r>
              <a:rPr lang="zh-TW" altLang="en-US" sz="3800" dirty="0" smtClean="0">
                <a:latin typeface="Trebuchet MS" pitchFamily="34" charset="0"/>
                <a:ea typeface="華康儷中黑" pitchFamily="49" charset="-120"/>
              </a:rPr>
              <a:t>網站上的相同商戶，以「點按訂購</a:t>
            </a:r>
            <a:r>
              <a:rPr lang="zh-TW" altLang="zh-TW" sz="3800" dirty="0" smtClean="0">
                <a:latin typeface="Trebuchet MS" pitchFamily="34" charset="0"/>
                <a:ea typeface="華康儷中黑" pitchFamily="49" charset="-120"/>
              </a:rPr>
              <a:t>」</a:t>
            </a:r>
            <a:r>
              <a:rPr lang="zh-TW" altLang="en-US" sz="3800" dirty="0" smtClean="0">
                <a:latin typeface="Trebuchet MS" pitchFamily="34" charset="0"/>
                <a:ea typeface="華康儷中黑" pitchFamily="49" charset="-120"/>
              </a:rPr>
              <a:t>的方式購買產品</a:t>
            </a:r>
            <a:endParaRPr lang="en-US" sz="3800" dirty="0" smtClean="0">
              <a:latin typeface="Trebuchet MS" pitchFamily="34" charset="0"/>
              <a:ea typeface="華康儷中黑" pitchFamily="49" charset="-120"/>
            </a:endParaRPr>
          </a:p>
          <a:p>
            <a:pPr marL="741363" indent="-173038">
              <a:buNone/>
            </a:pPr>
            <a:r>
              <a:rPr lang="en-US" sz="3800" dirty="0" smtClean="0">
                <a:latin typeface="Trebuchet MS" pitchFamily="34" charset="0"/>
                <a:ea typeface="華康儷中黑" pitchFamily="49" charset="-120"/>
              </a:rPr>
              <a:t>*</a:t>
            </a:r>
            <a:r>
              <a:rPr lang="en-US" altLang="zh-TW" sz="3800" dirty="0" smtClean="0">
                <a:latin typeface="Trebuchet MS" pitchFamily="34" charset="0"/>
                <a:ea typeface="華康儷中黑" pitchFamily="49" charset="-120"/>
              </a:rPr>
              <a:t>UFO</a:t>
            </a:r>
            <a:r>
              <a:rPr lang="zh-TW" altLang="en-US" sz="3800" dirty="0" smtClean="0">
                <a:latin typeface="Trebuchet MS" pitchFamily="34" charset="0"/>
                <a:ea typeface="華康儷中黑" pitchFamily="49" charset="-120"/>
              </a:rPr>
              <a:t>透過</a:t>
            </a:r>
            <a:r>
              <a:rPr lang="en-US" altLang="zh-TW" sz="3800" dirty="0" smtClean="0">
                <a:latin typeface="Trebuchet MS" pitchFamily="34" charset="0"/>
                <a:ea typeface="華康儷中黑" pitchFamily="49" charset="-120"/>
              </a:rPr>
              <a:t>shop.com/</a:t>
            </a:r>
            <a:r>
              <a:rPr lang="en-US" altLang="zh-TW" sz="3800" dirty="0" err="1" smtClean="0">
                <a:latin typeface="Trebuchet MS" pitchFamily="34" charset="0"/>
                <a:ea typeface="華康儷中黑" pitchFamily="49" charset="-120"/>
              </a:rPr>
              <a:t>kcb</a:t>
            </a:r>
            <a:r>
              <a:rPr lang="en-US" altLang="zh-TW" sz="3800" dirty="0" smtClean="0">
                <a:latin typeface="Trebuchet MS" pitchFamily="34" charset="0"/>
                <a:ea typeface="華康儷中黑" pitchFamily="49" charset="-120"/>
              </a:rPr>
              <a:t> (</a:t>
            </a:r>
            <a:r>
              <a:rPr lang="zh-TW" altLang="en-US" sz="3800" dirty="0" smtClean="0">
                <a:latin typeface="Trebuchet MS" pitchFamily="34" charset="0"/>
                <a:ea typeface="華康儷中黑" pitchFamily="49" charset="-120"/>
              </a:rPr>
              <a:t>取代在</a:t>
            </a:r>
            <a:r>
              <a:rPr lang="en-US" altLang="zh-TW" sz="3800" dirty="0" smtClean="0">
                <a:latin typeface="Trebuchet MS" pitchFamily="34" charset="0"/>
                <a:ea typeface="華康儷中黑" pitchFamily="49" charset="-120"/>
                <a:hlinkClick r:id="rId3"/>
              </a:rPr>
              <a:t>www.bestbuy.com</a:t>
            </a:r>
            <a:r>
              <a:rPr lang="en-US" altLang="zh-TW" sz="3800" dirty="0" smtClean="0">
                <a:latin typeface="Trebuchet MS" pitchFamily="34" charset="0"/>
                <a:ea typeface="華康儷中黑" pitchFamily="49" charset="-120"/>
              </a:rPr>
              <a:t>)</a:t>
            </a:r>
            <a:r>
              <a:rPr lang="zh-TW" altLang="en-US" sz="3800" dirty="0" smtClean="0">
                <a:latin typeface="Trebuchet MS" pitchFamily="34" charset="0"/>
                <a:ea typeface="華康儷中黑" pitchFamily="49" charset="-120"/>
              </a:rPr>
              <a:t>購物，可以「賺錢</a:t>
            </a:r>
            <a:r>
              <a:rPr lang="zh-TW" altLang="zh-TW" sz="3800" dirty="0" smtClean="0">
                <a:latin typeface="Trebuchet MS" pitchFamily="34" charset="0"/>
                <a:ea typeface="華康儷中黑" pitchFamily="49" charset="-120"/>
              </a:rPr>
              <a:t>」</a:t>
            </a:r>
            <a:r>
              <a:rPr lang="en-US" altLang="zh-TW" sz="3800" dirty="0" smtClean="0">
                <a:latin typeface="Trebuchet MS" pitchFamily="34" charset="0"/>
                <a:ea typeface="華康儷中黑" pitchFamily="49" charset="-120"/>
              </a:rPr>
              <a:t>(</a:t>
            </a:r>
            <a:r>
              <a:rPr lang="zh-TW" altLang="en-US" sz="3800" dirty="0" smtClean="0">
                <a:latin typeface="Trebuchet MS" pitchFamily="34" charset="0"/>
                <a:ea typeface="華康儷中黑" pitchFamily="49" charset="-120"/>
              </a:rPr>
              <a:t>現金回贈</a:t>
            </a:r>
            <a:r>
              <a:rPr lang="en-US" altLang="zh-TW" sz="3800" dirty="0" smtClean="0">
                <a:latin typeface="Trebuchet MS" pitchFamily="34" charset="0"/>
                <a:ea typeface="華康儷中黑" pitchFamily="49" charset="-120"/>
              </a:rPr>
              <a:t>)</a:t>
            </a:r>
            <a:endParaRPr lang="en-US" sz="3800" dirty="0" smtClean="0">
              <a:latin typeface="Trebuchet MS" pitchFamily="34" charset="0"/>
              <a:ea typeface="華康儷中黑" pitchFamily="49" charset="-120"/>
            </a:endParaRPr>
          </a:p>
        </p:txBody>
      </p:sp>
      <p:sp>
        <p:nvSpPr>
          <p:cNvPr id="4" name="Content Placeholder 2"/>
          <p:cNvSpPr txBox="1">
            <a:spLocks/>
          </p:cNvSpPr>
          <p:nvPr/>
        </p:nvSpPr>
        <p:spPr>
          <a:xfrm>
            <a:off x="381000" y="4038601"/>
            <a:ext cx="8229600" cy="2971799"/>
          </a:xfrm>
          <a:prstGeom prst="rect">
            <a:avLst/>
          </a:prstGeom>
        </p:spPr>
        <p:txBody>
          <a:bodyPr vert="horz" lIns="91440" tIns="45720" rIns="91440" bIns="45720" rtlCol="0">
            <a:normAutofit fontScale="475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4500" b="0" i="0" u="none" strike="noStrike" kern="1200" cap="none" spc="0" normalizeH="0" baseline="0" noProof="0" dirty="0" smtClean="0">
                <a:ln>
                  <a:noFill/>
                </a:ln>
                <a:solidFill>
                  <a:schemeClr val="tx1"/>
                </a:solidFill>
                <a:effectLst/>
                <a:uLnTx/>
                <a:uFillTx/>
                <a:latin typeface="Trebuchet MS" pitchFamily="34" charset="0"/>
                <a:ea typeface="華康儷中黑" pitchFamily="49" charset="-120"/>
              </a:rPr>
              <a:t>Creating a </a:t>
            </a:r>
            <a:r>
              <a:rPr kumimoji="0" lang="en-US" sz="4500" b="0" i="0" u="none" strike="noStrike" kern="1200" cap="none" spc="0" normalizeH="0" baseline="0" noProof="0" dirty="0" err="1" smtClean="0">
                <a:ln>
                  <a:noFill/>
                </a:ln>
                <a:solidFill>
                  <a:schemeClr val="tx1"/>
                </a:solidFill>
                <a:effectLst/>
                <a:uLnTx/>
                <a:uFillTx/>
                <a:latin typeface="Trebuchet MS" pitchFamily="34" charset="0"/>
                <a:ea typeface="華康儷中黑" pitchFamily="49" charset="-120"/>
              </a:rPr>
              <a:t>maShopping</a:t>
            </a:r>
            <a:r>
              <a:rPr kumimoji="0" lang="en-US" sz="4500" b="0" i="0" u="none" strike="noStrike" kern="1200" cap="none" spc="0" normalizeH="0" baseline="0" noProof="0" dirty="0" smtClean="0">
                <a:ln>
                  <a:noFill/>
                </a:ln>
                <a:solidFill>
                  <a:schemeClr val="tx1"/>
                </a:solidFill>
                <a:effectLst/>
                <a:uLnTx/>
                <a:uFillTx/>
                <a:latin typeface="Trebuchet MS" pitchFamily="34" charset="0"/>
                <a:ea typeface="華康儷中黑" pitchFamily="49" charset="-120"/>
              </a:rPr>
              <a:t> Annuity begins with each UFO:</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smtClean="0">
              <a:ln>
                <a:noFill/>
              </a:ln>
              <a:solidFill>
                <a:schemeClr val="tx1"/>
              </a:solidFill>
              <a:effectLst/>
              <a:uLnTx/>
              <a:uFillTx/>
              <a:latin typeface="Trebuchet MS" pitchFamily="34" charset="0"/>
              <a:ea typeface="華康儷中黑" pitchFamily="49" charset="-120"/>
            </a:endParaRPr>
          </a:p>
          <a:p>
            <a:pPr marL="571500" marR="0" lvl="0" indent="-514350" algn="l" defTabSz="914400" rtl="0" eaLnBrk="1" fontAlgn="auto" latinLnBrk="0" hangingPunct="1">
              <a:lnSpc>
                <a:spcPct val="100000"/>
              </a:lnSpc>
              <a:spcBef>
                <a:spcPct val="20000"/>
              </a:spcBef>
              <a:spcAft>
                <a:spcPts val="0"/>
              </a:spcAft>
              <a:buClrTx/>
              <a:buSzTx/>
              <a:buFont typeface="+mj-lt"/>
              <a:buAutoNum type="arabicPeriod"/>
              <a:tabLst/>
              <a:defRPr/>
            </a:pPr>
            <a:r>
              <a:rPr kumimoji="0" lang="en-US" sz="3500" b="0" i="0" u="none" strike="noStrike" kern="1200" cap="none" spc="0" normalizeH="0" baseline="0" noProof="0" dirty="0" smtClean="0">
                <a:ln>
                  <a:noFill/>
                </a:ln>
                <a:solidFill>
                  <a:schemeClr val="tx1"/>
                </a:solidFill>
                <a:effectLst/>
                <a:uLnTx/>
                <a:uFillTx/>
                <a:latin typeface="Trebuchet MS" pitchFamily="34" charset="0"/>
                <a:ea typeface="華康儷中黑" pitchFamily="49" charset="-120"/>
              </a:rPr>
              <a:t>Changing the brands of products they are currently buying for their households each and every month to ma-Branded products.</a:t>
            </a:r>
          </a:p>
          <a:p>
            <a:pPr marL="682625" marR="0" lvl="0" indent="-1143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3500" b="0" i="0" u="none" strike="noStrike" kern="1200" cap="none" spc="0" normalizeH="0" baseline="0" noProof="0" dirty="0" smtClean="0">
                <a:ln>
                  <a:noFill/>
                </a:ln>
                <a:solidFill>
                  <a:schemeClr val="tx1"/>
                </a:solidFill>
                <a:effectLst/>
                <a:uLnTx/>
                <a:uFillTx/>
                <a:latin typeface="Trebuchet MS" pitchFamily="34" charset="0"/>
                <a:ea typeface="華康儷中黑" pitchFamily="49" charset="-120"/>
              </a:rPr>
              <a:t>*UFOs get “PAID” (compensated/BV) for using their own </a:t>
            </a:r>
            <a:r>
              <a:rPr kumimoji="0" lang="en-US" sz="3500" b="0" i="0" u="none" strike="noStrike" kern="1200" cap="none" spc="0" normalizeH="0" baseline="0" noProof="0" dirty="0" err="1" smtClean="0">
                <a:ln>
                  <a:noFill/>
                </a:ln>
                <a:solidFill>
                  <a:schemeClr val="tx1"/>
                </a:solidFill>
                <a:effectLst/>
                <a:uLnTx/>
                <a:uFillTx/>
                <a:latin typeface="Trebuchet MS" pitchFamily="34" charset="0"/>
                <a:ea typeface="華康儷中黑" pitchFamily="49" charset="-120"/>
              </a:rPr>
              <a:t>maBranded</a:t>
            </a:r>
            <a:r>
              <a:rPr kumimoji="0" lang="en-US" sz="3500" b="0" i="0" u="none" strike="noStrike" kern="1200" cap="none" spc="0" normalizeH="0" baseline="0" noProof="0" dirty="0" smtClean="0">
                <a:ln>
                  <a:noFill/>
                </a:ln>
                <a:solidFill>
                  <a:schemeClr val="tx1"/>
                </a:solidFill>
                <a:effectLst/>
                <a:uLnTx/>
                <a:uFillTx/>
                <a:latin typeface="Trebuchet MS" pitchFamily="34" charset="0"/>
                <a:ea typeface="華康儷中黑" pitchFamily="49" charset="-120"/>
              </a:rPr>
              <a:t> Products</a:t>
            </a:r>
          </a:p>
          <a:p>
            <a:pPr marL="857250" marR="0" lvl="2"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3500" b="0" i="0" u="none" strike="noStrike" kern="1200" cap="none" spc="0" normalizeH="0" baseline="0" noProof="0" dirty="0" smtClean="0">
              <a:ln>
                <a:noFill/>
              </a:ln>
              <a:solidFill>
                <a:schemeClr val="tx1"/>
              </a:solidFill>
              <a:effectLst/>
              <a:uLnTx/>
              <a:uFillTx/>
              <a:latin typeface="Trebuchet MS" pitchFamily="34" charset="0"/>
              <a:ea typeface="華康儷中黑" pitchFamily="49" charset="-120"/>
            </a:endParaRPr>
          </a:p>
          <a:p>
            <a:pPr marL="571500" marR="0" lvl="0" indent="-514350" algn="l" defTabSz="914400" rtl="0" eaLnBrk="1" fontAlgn="auto" latinLnBrk="0" hangingPunct="1">
              <a:lnSpc>
                <a:spcPct val="100000"/>
              </a:lnSpc>
              <a:spcBef>
                <a:spcPct val="20000"/>
              </a:spcBef>
              <a:spcAft>
                <a:spcPts val="0"/>
              </a:spcAft>
              <a:buClrTx/>
              <a:buSzTx/>
              <a:buFont typeface="+mj-lt"/>
              <a:buAutoNum type="arabicPeriod" startAt="2"/>
              <a:tabLst/>
              <a:defRPr/>
            </a:pPr>
            <a:r>
              <a:rPr kumimoji="0" lang="en-US" sz="3500" b="0" i="0" u="none" strike="noStrike" kern="1200" cap="none" spc="0" normalizeH="0" baseline="0" noProof="0" dirty="0" smtClean="0">
                <a:ln>
                  <a:noFill/>
                </a:ln>
                <a:solidFill>
                  <a:schemeClr val="tx1"/>
                </a:solidFill>
                <a:effectLst/>
                <a:uLnTx/>
                <a:uFillTx/>
                <a:latin typeface="Trebuchet MS" pitchFamily="34" charset="0"/>
                <a:ea typeface="華康儷中黑" pitchFamily="49" charset="-120"/>
              </a:rPr>
              <a:t>Changing how they buy all other products they are currently buying monthly or periodically (clothes, electronics, appliances, etc.) from “brick and mortar” establishments to “click and order” through their own SHOP.COM website from those same establishments.</a:t>
            </a:r>
          </a:p>
          <a:p>
            <a:pPr marL="741363" marR="0" lvl="0" indent="-173038"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3500" b="0" i="0" u="none" strike="noStrike" kern="1200" cap="none" spc="0" normalizeH="0" baseline="0" noProof="0" dirty="0" smtClean="0">
                <a:ln>
                  <a:noFill/>
                </a:ln>
                <a:solidFill>
                  <a:schemeClr val="tx1"/>
                </a:solidFill>
                <a:effectLst/>
                <a:uLnTx/>
                <a:uFillTx/>
                <a:latin typeface="Trebuchet MS" pitchFamily="34" charset="0"/>
                <a:ea typeface="華康儷中黑" pitchFamily="49" charset="-120"/>
              </a:rPr>
              <a:t>*UFOs get “PAID” (</a:t>
            </a:r>
            <a:r>
              <a:rPr kumimoji="0" lang="en-US" sz="3500" b="0" i="0" u="none" strike="noStrike" kern="1200" cap="none" spc="0" normalizeH="0" baseline="0" noProof="0" dirty="0" err="1" smtClean="0">
                <a:ln>
                  <a:noFill/>
                </a:ln>
                <a:solidFill>
                  <a:schemeClr val="tx1"/>
                </a:solidFill>
                <a:effectLst/>
                <a:uLnTx/>
                <a:uFillTx/>
                <a:latin typeface="Trebuchet MS" pitchFamily="34" charset="0"/>
                <a:ea typeface="華康儷中黑" pitchFamily="49" charset="-120"/>
              </a:rPr>
              <a:t>cashback</a:t>
            </a:r>
            <a:r>
              <a:rPr kumimoji="0" lang="en-US" sz="3500" b="0" i="0" u="none" strike="noStrike" kern="1200" cap="none" spc="0" normalizeH="0" baseline="0" noProof="0" dirty="0" smtClean="0">
                <a:ln>
                  <a:noFill/>
                </a:ln>
                <a:solidFill>
                  <a:schemeClr val="tx1"/>
                </a:solidFill>
                <a:effectLst/>
                <a:uLnTx/>
                <a:uFillTx/>
                <a:latin typeface="Trebuchet MS" pitchFamily="34" charset="0"/>
                <a:ea typeface="華康儷中黑" pitchFamily="49" charset="-120"/>
              </a:rPr>
              <a:t>) to purchase through shop.com/</a:t>
            </a:r>
            <a:r>
              <a:rPr kumimoji="0" lang="en-US" sz="3500" b="0" i="0" u="none" strike="noStrike" kern="1200" cap="none" spc="0" normalizeH="0" baseline="0" noProof="0" dirty="0" err="1" smtClean="0">
                <a:ln>
                  <a:noFill/>
                </a:ln>
                <a:solidFill>
                  <a:schemeClr val="tx1"/>
                </a:solidFill>
                <a:effectLst/>
                <a:uLnTx/>
                <a:uFillTx/>
                <a:latin typeface="Trebuchet MS" pitchFamily="34" charset="0"/>
                <a:ea typeface="華康儷中黑" pitchFamily="49" charset="-120"/>
              </a:rPr>
              <a:t>kcb</a:t>
            </a:r>
            <a:r>
              <a:rPr kumimoji="0" lang="en-US" sz="3500" b="0" i="0" u="none" strike="noStrike" kern="1200" cap="none" spc="0" normalizeH="0" baseline="0" noProof="0" dirty="0" smtClean="0">
                <a:ln>
                  <a:noFill/>
                </a:ln>
                <a:solidFill>
                  <a:schemeClr val="tx1"/>
                </a:solidFill>
                <a:effectLst/>
                <a:uLnTx/>
                <a:uFillTx/>
                <a:latin typeface="Trebuchet MS" pitchFamily="34" charset="0"/>
                <a:ea typeface="華康儷中黑" pitchFamily="49" charset="-120"/>
              </a:rPr>
              <a:t> vs. www.bestbuy.com</a:t>
            </a:r>
            <a:endParaRPr kumimoji="0" lang="en-US" sz="2400" b="0" i="0" u="none" strike="noStrike" kern="1200" cap="none" spc="0" normalizeH="0" baseline="0" noProof="0" dirty="0" smtClean="0">
              <a:ln>
                <a:noFill/>
              </a:ln>
              <a:solidFill>
                <a:schemeClr val="tx1"/>
              </a:solidFill>
              <a:effectLst/>
              <a:uLnTx/>
              <a:uFillTx/>
              <a:latin typeface="Trebuchet MS" pitchFamily="34" charset="0"/>
              <a:ea typeface="華康儷中黑" pitchFamily="49" charset="-120"/>
            </a:endParaRPr>
          </a:p>
        </p:txBody>
      </p:sp>
    </p:spTree>
    <p:extLst>
      <p:ext uri="{BB962C8B-B14F-4D97-AF65-F5344CB8AC3E}">
        <p14:creationId xmlns:p14="http://schemas.microsoft.com/office/powerpoint/2010/main" xmlns="" val="256172980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43348"/>
            <a:ext cx="8229600" cy="1143000"/>
          </a:xfrm>
        </p:spPr>
        <p:txBody>
          <a:bodyPr>
            <a:normAutofit fontScale="90000"/>
          </a:bodyPr>
          <a:lstStyle/>
          <a:p>
            <a:r>
              <a:rPr lang="zh-TW" altLang="en-US" dirty="0" smtClean="0">
                <a:solidFill>
                  <a:srgbClr val="FF0000"/>
                </a:solidFill>
                <a:latin typeface="Trebuchet MS" pitchFamily="34" charset="0"/>
                <a:ea typeface="華康儷中黑" pitchFamily="49" charset="-120"/>
              </a:rPr>
              <a:t>創造美安購物年金</a:t>
            </a:r>
            <a:r>
              <a:rPr lang="en-US" dirty="0" smtClean="0">
                <a:solidFill>
                  <a:srgbClr val="FF0000"/>
                </a:solidFill>
                <a:latin typeface="Trebuchet MS" pitchFamily="34" charset="0"/>
                <a:ea typeface="華康儷中黑" pitchFamily="49" charset="-120"/>
              </a:rPr>
              <a:t/>
            </a:r>
            <a:br>
              <a:rPr lang="en-US" dirty="0" smtClean="0">
                <a:solidFill>
                  <a:srgbClr val="FF0000"/>
                </a:solidFill>
                <a:latin typeface="Trebuchet MS" pitchFamily="34" charset="0"/>
                <a:ea typeface="華康儷中黑" pitchFamily="49" charset="-120"/>
              </a:rPr>
            </a:br>
            <a:r>
              <a:rPr lang="en-US" sz="4000" dirty="0" smtClean="0">
                <a:solidFill>
                  <a:srgbClr val="FF0000"/>
                </a:solidFill>
                <a:latin typeface="Trebuchet MS" pitchFamily="34" charset="0"/>
                <a:ea typeface="華康儷中黑" pitchFamily="49" charset="-120"/>
              </a:rPr>
              <a:t>Creating A </a:t>
            </a:r>
            <a:r>
              <a:rPr lang="en-US" sz="4000" dirty="0" err="1" smtClean="0">
                <a:solidFill>
                  <a:srgbClr val="FF0000"/>
                </a:solidFill>
                <a:latin typeface="Trebuchet MS" pitchFamily="34" charset="0"/>
                <a:ea typeface="華康儷中黑" pitchFamily="49" charset="-120"/>
              </a:rPr>
              <a:t>maShopping</a:t>
            </a:r>
            <a:r>
              <a:rPr lang="en-US" sz="4000" dirty="0" smtClean="0">
                <a:solidFill>
                  <a:srgbClr val="FF0000"/>
                </a:solidFill>
                <a:latin typeface="Trebuchet MS" pitchFamily="34" charset="0"/>
                <a:ea typeface="華康儷中黑" pitchFamily="49" charset="-120"/>
              </a:rPr>
              <a:t> Annuity</a:t>
            </a:r>
            <a:endParaRPr lang="en-US" sz="4000" dirty="0">
              <a:solidFill>
                <a:srgbClr val="FF0000"/>
              </a:solidFill>
              <a:latin typeface="Trebuchet MS" pitchFamily="34" charset="0"/>
              <a:ea typeface="華康儷中黑" pitchFamily="49" charset="-120"/>
            </a:endParaRPr>
          </a:p>
        </p:txBody>
      </p:sp>
      <p:sp>
        <p:nvSpPr>
          <p:cNvPr id="3" name="Content Placeholder 2"/>
          <p:cNvSpPr>
            <a:spLocks noGrp="1"/>
          </p:cNvSpPr>
          <p:nvPr>
            <p:ph idx="1"/>
          </p:nvPr>
        </p:nvSpPr>
        <p:spPr>
          <a:xfrm>
            <a:off x="457200" y="1524000"/>
            <a:ext cx="8229600" cy="2743200"/>
          </a:xfrm>
        </p:spPr>
        <p:txBody>
          <a:bodyPr>
            <a:normAutofit fontScale="77500" lnSpcReduction="20000"/>
          </a:bodyPr>
          <a:lstStyle/>
          <a:p>
            <a:pPr marL="514350" lvl="1" indent="-514350">
              <a:buFont typeface="+mj-lt"/>
              <a:buAutoNum type="arabicPeriod" startAt="3"/>
            </a:pPr>
            <a:r>
              <a:rPr lang="zh-TW" altLang="en-US" sz="3300" dirty="0" smtClean="0">
                <a:latin typeface="Trebuchet MS" pitchFamily="34" charset="0"/>
                <a:ea typeface="華康儷中黑" pitchFamily="49" charset="-120"/>
              </a:rPr>
              <a:t>物色</a:t>
            </a:r>
            <a:r>
              <a:rPr lang="en-US" sz="3300" dirty="0" smtClean="0">
                <a:latin typeface="Trebuchet MS" pitchFamily="34" charset="0"/>
                <a:ea typeface="華康儷中黑" pitchFamily="49" charset="-120"/>
              </a:rPr>
              <a:t>10-15</a:t>
            </a:r>
            <a:r>
              <a:rPr lang="zh-TW" altLang="en-US" sz="3300" dirty="0" smtClean="0">
                <a:latin typeface="Trebuchet MS" pitchFamily="34" charset="0"/>
                <a:ea typeface="華康儷中黑" pitchFamily="49" charset="-120"/>
              </a:rPr>
              <a:t>個人做相同的事，並建立關係與顧客或未來事業夥伴</a:t>
            </a:r>
            <a:r>
              <a:rPr lang="en-US" altLang="zh-TW" sz="3300" dirty="0" smtClean="0">
                <a:latin typeface="Trebuchet MS" pitchFamily="34" charset="0"/>
                <a:ea typeface="華康儷中黑" pitchFamily="49" charset="-120"/>
              </a:rPr>
              <a:t>(UFO)</a:t>
            </a:r>
            <a:r>
              <a:rPr lang="zh-TW" altLang="en-US" sz="3300" dirty="0" smtClean="0">
                <a:latin typeface="Trebuchet MS" pitchFamily="34" charset="0"/>
                <a:ea typeface="華康儷中黑" pitchFamily="49" charset="-120"/>
              </a:rPr>
              <a:t>建立終身價值</a:t>
            </a:r>
            <a:endParaRPr lang="en-US" sz="3300" dirty="0" smtClean="0">
              <a:latin typeface="Trebuchet MS" pitchFamily="34" charset="0"/>
              <a:ea typeface="華康儷中黑" pitchFamily="49" charset="-120"/>
            </a:endParaRPr>
          </a:p>
          <a:p>
            <a:pPr marL="514350" lvl="1" indent="-514350">
              <a:buFont typeface="+mj-lt"/>
              <a:buAutoNum type="arabicPeriod" startAt="3"/>
            </a:pPr>
            <a:endParaRPr lang="en-US" sz="600" dirty="0" smtClean="0">
              <a:latin typeface="Trebuchet MS" pitchFamily="34" charset="0"/>
              <a:ea typeface="華康儷中黑" pitchFamily="49" charset="-120"/>
            </a:endParaRPr>
          </a:p>
          <a:p>
            <a:pPr marL="682625" indent="-163513">
              <a:buNone/>
            </a:pPr>
            <a:r>
              <a:rPr lang="en-US" sz="2600" dirty="0" smtClean="0">
                <a:latin typeface="Trebuchet MS" pitchFamily="34" charset="0"/>
                <a:ea typeface="華康儷中黑" pitchFamily="49" charset="-120"/>
              </a:rPr>
              <a:t>*</a:t>
            </a:r>
            <a:r>
              <a:rPr lang="zh-TW" altLang="en-US" sz="2600" dirty="0" smtClean="0">
                <a:latin typeface="Trebuchet MS" pitchFamily="34" charset="0"/>
                <a:ea typeface="華康儷中黑" pitchFamily="49" charset="-120"/>
              </a:rPr>
              <a:t>顧客購買美安品牌產品，可以「賺錢</a:t>
            </a:r>
            <a:r>
              <a:rPr lang="zh-TW" altLang="zh-TW" sz="2600" dirty="0" smtClean="0">
                <a:latin typeface="Trebuchet MS" pitchFamily="34" charset="0"/>
                <a:ea typeface="華康儷中黑" pitchFamily="49" charset="-120"/>
              </a:rPr>
              <a:t>」</a:t>
            </a:r>
            <a:r>
              <a:rPr lang="en-US" altLang="zh-TW" sz="2600" dirty="0" smtClean="0">
                <a:latin typeface="Trebuchet MS" pitchFamily="34" charset="0"/>
                <a:ea typeface="華康儷中黑" pitchFamily="49" charset="-120"/>
              </a:rPr>
              <a:t>(</a:t>
            </a:r>
            <a:r>
              <a:rPr lang="zh-TW" altLang="en-US" sz="2600" dirty="0" smtClean="0">
                <a:latin typeface="Trebuchet MS" pitchFamily="34" charset="0"/>
                <a:ea typeface="華康儷中黑" pitchFamily="49" charset="-120"/>
              </a:rPr>
              <a:t>現金回贈</a:t>
            </a:r>
            <a:r>
              <a:rPr lang="en-US" altLang="zh-TW" sz="2600" dirty="0" smtClean="0">
                <a:latin typeface="Trebuchet MS" pitchFamily="34" charset="0"/>
                <a:ea typeface="華康儷中黑" pitchFamily="49" charset="-120"/>
              </a:rPr>
              <a:t>)</a:t>
            </a:r>
            <a:endParaRPr lang="en-US" sz="2600" dirty="0" smtClean="0">
              <a:latin typeface="Trebuchet MS" pitchFamily="34" charset="0"/>
              <a:ea typeface="華康儷中黑" pitchFamily="49" charset="-120"/>
            </a:endParaRPr>
          </a:p>
          <a:p>
            <a:pPr marL="682625" indent="-163513">
              <a:buNone/>
            </a:pPr>
            <a:r>
              <a:rPr lang="en-US" sz="2600" dirty="0" smtClean="0">
                <a:latin typeface="Trebuchet MS" pitchFamily="34" charset="0"/>
                <a:ea typeface="華康儷中黑" pitchFamily="49" charset="-120"/>
              </a:rPr>
              <a:t>*</a:t>
            </a:r>
            <a:r>
              <a:rPr lang="zh-TW" altLang="en-US" sz="2600" dirty="0" smtClean="0">
                <a:latin typeface="Trebuchet MS" pitchFamily="34" charset="0"/>
                <a:ea typeface="華康儷中黑" pitchFamily="49" charset="-120"/>
              </a:rPr>
              <a:t>顧客透過</a:t>
            </a:r>
            <a:r>
              <a:rPr lang="en-US" altLang="zh-TW" sz="2600" dirty="0" smtClean="0">
                <a:latin typeface="Trebuchet MS" pitchFamily="34" charset="0"/>
                <a:ea typeface="華康儷中黑" pitchFamily="49" charset="-120"/>
              </a:rPr>
              <a:t>shop.com/</a:t>
            </a:r>
            <a:r>
              <a:rPr lang="en-US" altLang="zh-TW" sz="2600" dirty="0" err="1" smtClean="0">
                <a:latin typeface="Trebuchet MS" pitchFamily="34" charset="0"/>
                <a:ea typeface="華康儷中黑" pitchFamily="49" charset="-120"/>
              </a:rPr>
              <a:t>kcb</a:t>
            </a:r>
            <a:r>
              <a:rPr lang="zh-TW" altLang="en-US" sz="2600" dirty="0" smtClean="0">
                <a:latin typeface="Trebuchet MS" pitchFamily="34" charset="0"/>
                <a:ea typeface="華康儷中黑" pitchFamily="49" charset="-120"/>
              </a:rPr>
              <a:t>購物，可以「賺錢</a:t>
            </a:r>
            <a:r>
              <a:rPr lang="zh-TW" altLang="zh-TW" sz="2600" dirty="0" smtClean="0">
                <a:latin typeface="Trebuchet MS" pitchFamily="34" charset="0"/>
                <a:ea typeface="華康儷中黑" pitchFamily="49" charset="-120"/>
              </a:rPr>
              <a:t>」</a:t>
            </a:r>
            <a:r>
              <a:rPr lang="en-US" altLang="zh-TW" sz="2600" dirty="0" smtClean="0">
                <a:latin typeface="Trebuchet MS" pitchFamily="34" charset="0"/>
                <a:ea typeface="華康儷中黑" pitchFamily="49" charset="-120"/>
              </a:rPr>
              <a:t>(</a:t>
            </a:r>
            <a:r>
              <a:rPr lang="zh-TW" altLang="en-US" sz="2600" dirty="0" smtClean="0">
                <a:latin typeface="Trebuchet MS" pitchFamily="34" charset="0"/>
                <a:ea typeface="華康儷中黑" pitchFamily="49" charset="-120"/>
              </a:rPr>
              <a:t>現金回贈</a:t>
            </a:r>
            <a:r>
              <a:rPr lang="en-US" altLang="zh-TW" sz="2600" dirty="0" smtClean="0">
                <a:latin typeface="Trebuchet MS" pitchFamily="34" charset="0"/>
                <a:ea typeface="華康儷中黑" pitchFamily="49" charset="-120"/>
              </a:rPr>
              <a:t>)</a:t>
            </a:r>
            <a:endParaRPr lang="en-US" sz="2600" dirty="0" smtClean="0">
              <a:latin typeface="Trebuchet MS" pitchFamily="34" charset="0"/>
              <a:ea typeface="華康儷中黑" pitchFamily="49" charset="-120"/>
            </a:endParaRPr>
          </a:p>
          <a:p>
            <a:pPr marL="682625" indent="-163513">
              <a:buNone/>
            </a:pPr>
            <a:r>
              <a:rPr lang="en-US" sz="2600" dirty="0" smtClean="0">
                <a:latin typeface="Trebuchet MS" pitchFamily="34" charset="0"/>
                <a:ea typeface="華康儷中黑" pitchFamily="49" charset="-120"/>
              </a:rPr>
              <a:t>*</a:t>
            </a:r>
            <a:r>
              <a:rPr lang="zh-TW" altLang="en-US" sz="2600" dirty="0" smtClean="0">
                <a:latin typeface="Trebuchet MS" pitchFamily="34" charset="0"/>
                <a:ea typeface="華康儷中黑" pitchFamily="49" charset="-120"/>
              </a:rPr>
              <a:t>顧客轉介其他顧客到</a:t>
            </a:r>
            <a:r>
              <a:rPr lang="en-US" altLang="zh-TW" sz="2600" dirty="0" smtClean="0">
                <a:latin typeface="Trebuchet MS" pitchFamily="34" charset="0"/>
                <a:ea typeface="華康儷中黑" pitchFamily="49" charset="-120"/>
              </a:rPr>
              <a:t>shop.com/</a:t>
            </a:r>
            <a:r>
              <a:rPr lang="en-US" altLang="zh-TW" sz="2600" dirty="0" err="1" smtClean="0">
                <a:latin typeface="Trebuchet MS" pitchFamily="34" charset="0"/>
                <a:ea typeface="華康儷中黑" pitchFamily="49" charset="-120"/>
              </a:rPr>
              <a:t>kcb</a:t>
            </a:r>
            <a:r>
              <a:rPr lang="zh-TW" altLang="en-US" sz="2600" dirty="0" smtClean="0">
                <a:latin typeface="Trebuchet MS" pitchFamily="34" charset="0"/>
                <a:ea typeface="華康儷中黑" pitchFamily="49" charset="-120"/>
              </a:rPr>
              <a:t>購物，</a:t>
            </a:r>
            <a:r>
              <a:rPr lang="zh-TW" altLang="zh-TW" sz="2600" dirty="0" smtClean="0">
                <a:latin typeface="Trebuchet MS" pitchFamily="34" charset="0"/>
                <a:ea typeface="華康儷中黑" pitchFamily="49" charset="-120"/>
              </a:rPr>
              <a:t>可以「賺錢」</a:t>
            </a:r>
            <a:r>
              <a:rPr lang="en-US" altLang="zh-TW" sz="2600" dirty="0" smtClean="0">
                <a:latin typeface="Trebuchet MS" pitchFamily="34" charset="0"/>
                <a:ea typeface="華康儷中黑" pitchFamily="49" charset="-120"/>
              </a:rPr>
              <a:t>(</a:t>
            </a:r>
            <a:r>
              <a:rPr lang="zh-TW" altLang="zh-TW" sz="2600" dirty="0" smtClean="0">
                <a:latin typeface="Trebuchet MS" pitchFamily="34" charset="0"/>
                <a:ea typeface="華康儷中黑" pitchFamily="49" charset="-120"/>
              </a:rPr>
              <a:t>現金回贈</a:t>
            </a:r>
            <a:r>
              <a:rPr lang="en-US" altLang="zh-TW" sz="2600" dirty="0" smtClean="0">
                <a:latin typeface="Trebuchet MS" pitchFamily="34" charset="0"/>
                <a:ea typeface="華康儷中黑" pitchFamily="49" charset="-120"/>
              </a:rPr>
              <a:t>)</a:t>
            </a:r>
            <a:endParaRPr lang="en-US" sz="2600" dirty="0" smtClean="0">
              <a:latin typeface="Trebuchet MS" pitchFamily="34" charset="0"/>
              <a:ea typeface="華康儷中黑" pitchFamily="49" charset="-120"/>
            </a:endParaRPr>
          </a:p>
          <a:p>
            <a:pPr marL="514350" lvl="1" indent="-514350">
              <a:buFont typeface="+mj-lt"/>
              <a:buAutoNum type="arabicPeriod" startAt="4"/>
            </a:pPr>
            <a:r>
              <a:rPr lang="zh-TW" altLang="en-US" sz="3300" dirty="0" smtClean="0">
                <a:latin typeface="Trebuchet MS" pitchFamily="34" charset="0"/>
                <a:ea typeface="華康儷中黑" pitchFamily="49" charset="-120"/>
              </a:rPr>
              <a:t>物色</a:t>
            </a:r>
            <a:r>
              <a:rPr lang="en-US" sz="3300" dirty="0" smtClean="0">
                <a:latin typeface="Trebuchet MS" pitchFamily="34" charset="0"/>
                <a:ea typeface="華康儷中黑" pitchFamily="49" charset="-120"/>
              </a:rPr>
              <a:t>2</a:t>
            </a:r>
            <a:r>
              <a:rPr lang="zh-TW" altLang="en-US" sz="3300" dirty="0" smtClean="0">
                <a:latin typeface="Trebuchet MS" pitchFamily="34" charset="0"/>
                <a:ea typeface="華康儷中黑" pitchFamily="49" charset="-120"/>
              </a:rPr>
              <a:t>個或更多人，付出努力透過複製第</a:t>
            </a:r>
            <a:r>
              <a:rPr lang="en-US" altLang="zh-TW" sz="3300" dirty="0" smtClean="0">
                <a:latin typeface="Trebuchet MS" pitchFamily="34" charset="0"/>
                <a:ea typeface="華康儷中黑" pitchFamily="49" charset="-120"/>
              </a:rPr>
              <a:t>1-4</a:t>
            </a:r>
            <a:r>
              <a:rPr lang="zh-TW" altLang="en-US" sz="3300" dirty="0" smtClean="0">
                <a:latin typeface="Trebuchet MS" pitchFamily="34" charset="0"/>
                <a:ea typeface="華康儷中黑" pitchFamily="49" charset="-120"/>
              </a:rPr>
              <a:t>步改善財務狀況！</a:t>
            </a:r>
            <a:endParaRPr lang="en-US" sz="3300" dirty="0" smtClean="0">
              <a:latin typeface="Trebuchet MS" pitchFamily="34" charset="0"/>
              <a:ea typeface="華康儷中黑" pitchFamily="49" charset="-120"/>
            </a:endParaRPr>
          </a:p>
          <a:p>
            <a:pPr marL="514350" lvl="2" indent="0">
              <a:buNone/>
            </a:pPr>
            <a:r>
              <a:rPr lang="en-US" dirty="0" smtClean="0">
                <a:latin typeface="Trebuchet MS" pitchFamily="34" charset="0"/>
                <a:ea typeface="華康儷中黑" pitchFamily="49" charset="-120"/>
              </a:rPr>
              <a:t>*1% x 100</a:t>
            </a:r>
            <a:r>
              <a:rPr lang="zh-TW" altLang="en-US" dirty="0" smtClean="0">
                <a:latin typeface="Trebuchet MS" pitchFamily="34" charset="0"/>
                <a:ea typeface="華康儷中黑" pitchFamily="49" charset="-120"/>
              </a:rPr>
              <a:t> </a:t>
            </a:r>
            <a:r>
              <a:rPr lang="en-US" altLang="zh-TW" dirty="0" smtClean="0">
                <a:latin typeface="Trebuchet MS" pitchFamily="34" charset="0"/>
                <a:ea typeface="華康儷中黑" pitchFamily="49" charset="-120"/>
              </a:rPr>
              <a:t>(</a:t>
            </a:r>
            <a:r>
              <a:rPr lang="zh-TW" altLang="en-US" dirty="0" smtClean="0">
                <a:latin typeface="Trebuchet MS" pitchFamily="34" charset="0"/>
                <a:ea typeface="華康儷中黑" pitchFamily="49" charset="-120"/>
              </a:rPr>
              <a:t>團隊成員</a:t>
            </a:r>
            <a:r>
              <a:rPr lang="en-US" altLang="zh-TW" dirty="0" smtClean="0">
                <a:latin typeface="Trebuchet MS" pitchFamily="34" charset="0"/>
                <a:ea typeface="華康儷中黑" pitchFamily="49" charset="-120"/>
              </a:rPr>
              <a:t>)</a:t>
            </a:r>
            <a:r>
              <a:rPr lang="en-US" dirty="0" smtClean="0">
                <a:latin typeface="Trebuchet MS" pitchFamily="34" charset="0"/>
                <a:ea typeface="華康儷中黑" pitchFamily="49" charset="-120"/>
              </a:rPr>
              <a:t> vs. 100% x 1 (</a:t>
            </a:r>
            <a:r>
              <a:rPr lang="zh-TW" altLang="en-US" dirty="0" smtClean="0">
                <a:latin typeface="Trebuchet MS" pitchFamily="34" charset="0"/>
                <a:ea typeface="華康儷中黑" pitchFamily="49" charset="-120"/>
              </a:rPr>
              <a:t>你</a:t>
            </a:r>
            <a:r>
              <a:rPr lang="en-US" dirty="0" smtClean="0">
                <a:latin typeface="Trebuchet MS" pitchFamily="34" charset="0"/>
                <a:ea typeface="華康儷中黑" pitchFamily="49" charset="-120"/>
              </a:rPr>
              <a:t>)</a:t>
            </a:r>
          </a:p>
          <a:p>
            <a:pPr marL="400050" lvl="2" indent="0">
              <a:buNone/>
            </a:pPr>
            <a:endParaRPr lang="en-US" dirty="0" smtClean="0">
              <a:latin typeface="Trebuchet MS" pitchFamily="34" charset="0"/>
              <a:ea typeface="華康儷中黑" pitchFamily="49" charset="-120"/>
            </a:endParaRPr>
          </a:p>
          <a:p>
            <a:pPr marL="0" indent="0">
              <a:buNone/>
            </a:pPr>
            <a:endParaRPr lang="en-US" dirty="0">
              <a:latin typeface="Trebuchet MS" pitchFamily="34" charset="0"/>
              <a:ea typeface="華康儷中黑" pitchFamily="49" charset="-120"/>
            </a:endParaRPr>
          </a:p>
        </p:txBody>
      </p:sp>
      <p:sp>
        <p:nvSpPr>
          <p:cNvPr id="4" name="Content Placeholder 2"/>
          <p:cNvSpPr txBox="1">
            <a:spLocks/>
          </p:cNvSpPr>
          <p:nvPr/>
        </p:nvSpPr>
        <p:spPr>
          <a:xfrm>
            <a:off x="457200" y="4343400"/>
            <a:ext cx="8229600" cy="2895600"/>
          </a:xfrm>
          <a:prstGeom prst="rect">
            <a:avLst/>
          </a:prstGeom>
        </p:spPr>
        <p:txBody>
          <a:bodyPr vert="horz" lIns="91440" tIns="45720" rIns="91440" bIns="45720" rtlCol="0">
            <a:normAutofit fontScale="55000" lnSpcReduction="20000"/>
          </a:bodyPr>
          <a:lstStyle/>
          <a:p>
            <a:pPr marL="514350" marR="0" lvl="1" indent="-514350" algn="l" defTabSz="914400" rtl="0" eaLnBrk="1" fontAlgn="auto" latinLnBrk="0" hangingPunct="1">
              <a:lnSpc>
                <a:spcPct val="100000"/>
              </a:lnSpc>
              <a:spcBef>
                <a:spcPct val="20000"/>
              </a:spcBef>
              <a:spcAft>
                <a:spcPts val="0"/>
              </a:spcAft>
              <a:buClrTx/>
              <a:buSzTx/>
              <a:buFont typeface="+mj-lt"/>
              <a:buAutoNum type="arabicPeriod" startAt="3"/>
              <a:tabLst/>
              <a:defRPr/>
            </a:pPr>
            <a:r>
              <a:rPr kumimoji="0" lang="en-US" sz="3300" b="0" i="0" u="none" strike="noStrike" kern="1200" cap="none" spc="0" normalizeH="0" baseline="0" noProof="0" dirty="0" smtClean="0">
                <a:ln>
                  <a:noFill/>
                </a:ln>
                <a:solidFill>
                  <a:schemeClr val="tx1"/>
                </a:solidFill>
                <a:effectLst/>
                <a:uLnTx/>
                <a:uFillTx/>
                <a:latin typeface="Trebuchet MS" pitchFamily="34" charset="0"/>
                <a:ea typeface="華康儷中黑" pitchFamily="49" charset="-120"/>
              </a:rPr>
              <a:t>Identifying 10-15 individuals to do the exact same thing and build relationships to create lifetime value in customers or future business partners (UFOs).</a:t>
            </a:r>
          </a:p>
          <a:p>
            <a:pPr marL="682625" marR="0" lvl="0" indent="-163513"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smtClean="0">
                <a:ln>
                  <a:noFill/>
                </a:ln>
                <a:solidFill>
                  <a:schemeClr val="tx1"/>
                </a:solidFill>
                <a:effectLst/>
                <a:uLnTx/>
                <a:uFillTx/>
                <a:latin typeface="Trebuchet MS" pitchFamily="34" charset="0"/>
                <a:ea typeface="華康儷中黑" pitchFamily="49" charset="-120"/>
              </a:rPr>
              <a:t>*Customers get “PAID” (</a:t>
            </a:r>
            <a:r>
              <a:rPr kumimoji="0" lang="en-US" sz="2400" b="0" i="0" u="none" strike="noStrike" kern="1200" cap="none" spc="0" normalizeH="0" baseline="0" noProof="0" dirty="0" err="1" smtClean="0">
                <a:ln>
                  <a:noFill/>
                </a:ln>
                <a:solidFill>
                  <a:schemeClr val="tx1"/>
                </a:solidFill>
                <a:effectLst/>
                <a:uLnTx/>
                <a:uFillTx/>
                <a:latin typeface="Trebuchet MS" pitchFamily="34" charset="0"/>
                <a:ea typeface="華康儷中黑" pitchFamily="49" charset="-120"/>
              </a:rPr>
              <a:t>cashback</a:t>
            </a:r>
            <a:r>
              <a:rPr kumimoji="0" lang="en-US" sz="2400" b="0" i="0" u="none" strike="noStrike" kern="1200" cap="none" spc="0" normalizeH="0" baseline="0" noProof="0" dirty="0" smtClean="0">
                <a:ln>
                  <a:noFill/>
                </a:ln>
                <a:solidFill>
                  <a:schemeClr val="tx1"/>
                </a:solidFill>
                <a:effectLst/>
                <a:uLnTx/>
                <a:uFillTx/>
                <a:latin typeface="Trebuchet MS" pitchFamily="34" charset="0"/>
                <a:ea typeface="華康儷中黑" pitchFamily="49" charset="-120"/>
              </a:rPr>
              <a:t>) for purchasing </a:t>
            </a:r>
            <a:r>
              <a:rPr kumimoji="0" lang="en-US" sz="2400" b="0" i="0" u="none" strike="noStrike" kern="1200" cap="none" spc="0" normalizeH="0" baseline="0" noProof="0" dirty="0" err="1" smtClean="0">
                <a:ln>
                  <a:noFill/>
                </a:ln>
                <a:solidFill>
                  <a:schemeClr val="tx1"/>
                </a:solidFill>
                <a:effectLst/>
                <a:uLnTx/>
                <a:uFillTx/>
                <a:latin typeface="Trebuchet MS" pitchFamily="34" charset="0"/>
                <a:ea typeface="華康儷中黑" pitchFamily="49" charset="-120"/>
              </a:rPr>
              <a:t>maBranded</a:t>
            </a:r>
            <a:r>
              <a:rPr kumimoji="0" lang="en-US" sz="2400" b="0" i="0" u="none" strike="noStrike" kern="1200" cap="none" spc="0" normalizeH="0" baseline="0" noProof="0" dirty="0" smtClean="0">
                <a:ln>
                  <a:noFill/>
                </a:ln>
                <a:solidFill>
                  <a:schemeClr val="tx1"/>
                </a:solidFill>
                <a:effectLst/>
                <a:uLnTx/>
                <a:uFillTx/>
                <a:latin typeface="Trebuchet MS" pitchFamily="34" charset="0"/>
                <a:ea typeface="華康儷中黑" pitchFamily="49" charset="-120"/>
              </a:rPr>
              <a:t> products.</a:t>
            </a:r>
          </a:p>
          <a:p>
            <a:pPr marL="682625" marR="0" lvl="0" indent="-163513"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smtClean="0">
                <a:ln>
                  <a:noFill/>
                </a:ln>
                <a:solidFill>
                  <a:schemeClr val="tx1"/>
                </a:solidFill>
                <a:effectLst/>
                <a:uLnTx/>
                <a:uFillTx/>
                <a:latin typeface="Trebuchet MS" pitchFamily="34" charset="0"/>
                <a:ea typeface="華康儷中黑" pitchFamily="49" charset="-120"/>
              </a:rPr>
              <a:t>*Customers get “PAID” (</a:t>
            </a:r>
            <a:r>
              <a:rPr kumimoji="0" lang="en-US" sz="2400" b="0" i="0" u="none" strike="noStrike" kern="1200" cap="none" spc="0" normalizeH="0" baseline="0" noProof="0" dirty="0" err="1" smtClean="0">
                <a:ln>
                  <a:noFill/>
                </a:ln>
                <a:solidFill>
                  <a:schemeClr val="tx1"/>
                </a:solidFill>
                <a:effectLst/>
                <a:uLnTx/>
                <a:uFillTx/>
                <a:latin typeface="Trebuchet MS" pitchFamily="34" charset="0"/>
                <a:ea typeface="華康儷中黑" pitchFamily="49" charset="-120"/>
              </a:rPr>
              <a:t>cashback</a:t>
            </a:r>
            <a:r>
              <a:rPr kumimoji="0" lang="en-US" sz="2400" b="0" i="0" u="none" strike="noStrike" kern="1200" cap="none" spc="0" normalizeH="0" baseline="0" noProof="0" dirty="0" smtClean="0">
                <a:ln>
                  <a:noFill/>
                </a:ln>
                <a:solidFill>
                  <a:schemeClr val="tx1"/>
                </a:solidFill>
                <a:effectLst/>
                <a:uLnTx/>
                <a:uFillTx/>
                <a:latin typeface="Trebuchet MS" pitchFamily="34" charset="0"/>
                <a:ea typeface="華康儷中黑" pitchFamily="49" charset="-120"/>
              </a:rPr>
              <a:t>) for purchasing through shop.com/</a:t>
            </a:r>
            <a:r>
              <a:rPr kumimoji="0" lang="en-US" sz="2400" b="0" i="0" u="none" strike="noStrike" kern="1200" cap="none" spc="0" normalizeH="0" baseline="0" noProof="0" dirty="0" err="1" smtClean="0">
                <a:ln>
                  <a:noFill/>
                </a:ln>
                <a:solidFill>
                  <a:schemeClr val="tx1"/>
                </a:solidFill>
                <a:effectLst/>
                <a:uLnTx/>
                <a:uFillTx/>
                <a:latin typeface="Trebuchet MS" pitchFamily="34" charset="0"/>
                <a:ea typeface="華康儷中黑" pitchFamily="49" charset="-120"/>
              </a:rPr>
              <a:t>kcb</a:t>
            </a:r>
            <a:r>
              <a:rPr kumimoji="0" lang="en-US" sz="2400" b="0" i="0" u="none" strike="noStrike" kern="1200" cap="none" spc="0" normalizeH="0" baseline="0" noProof="0" dirty="0" smtClean="0">
                <a:ln>
                  <a:noFill/>
                </a:ln>
                <a:solidFill>
                  <a:schemeClr val="tx1"/>
                </a:solidFill>
                <a:effectLst/>
                <a:uLnTx/>
                <a:uFillTx/>
                <a:latin typeface="Trebuchet MS" pitchFamily="34" charset="0"/>
                <a:ea typeface="華康儷中黑" pitchFamily="49" charset="-120"/>
              </a:rPr>
              <a:t>.</a:t>
            </a:r>
          </a:p>
          <a:p>
            <a:pPr marL="682625" marR="0" lvl="0" indent="-163513"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smtClean="0">
                <a:ln>
                  <a:noFill/>
                </a:ln>
                <a:solidFill>
                  <a:schemeClr val="tx1"/>
                </a:solidFill>
                <a:effectLst/>
                <a:uLnTx/>
                <a:uFillTx/>
                <a:latin typeface="Trebuchet MS" pitchFamily="34" charset="0"/>
                <a:ea typeface="華康儷中黑" pitchFamily="49" charset="-120"/>
              </a:rPr>
              <a:t>* Customers get “PAID” (</a:t>
            </a:r>
            <a:r>
              <a:rPr kumimoji="0" lang="en-US" sz="2400" b="0" i="0" u="none" strike="noStrike" kern="1200" cap="none" spc="0" normalizeH="0" baseline="0" noProof="0" dirty="0" err="1" smtClean="0">
                <a:ln>
                  <a:noFill/>
                </a:ln>
                <a:solidFill>
                  <a:schemeClr val="tx1"/>
                </a:solidFill>
                <a:effectLst/>
                <a:uLnTx/>
                <a:uFillTx/>
                <a:latin typeface="Trebuchet MS" pitchFamily="34" charset="0"/>
                <a:ea typeface="華康儷中黑" pitchFamily="49" charset="-120"/>
              </a:rPr>
              <a:t>cashback</a:t>
            </a:r>
            <a:r>
              <a:rPr kumimoji="0" lang="en-US" sz="2400" b="0" i="0" u="none" strike="noStrike" kern="1200" cap="none" spc="0" normalizeH="0" baseline="0" noProof="0" dirty="0" smtClean="0">
                <a:ln>
                  <a:noFill/>
                </a:ln>
                <a:solidFill>
                  <a:schemeClr val="tx1"/>
                </a:solidFill>
                <a:effectLst/>
                <a:uLnTx/>
                <a:uFillTx/>
                <a:latin typeface="Trebuchet MS" pitchFamily="34" charset="0"/>
                <a:ea typeface="華康儷中黑" pitchFamily="49" charset="-120"/>
              </a:rPr>
              <a:t>) for referring Customers to shop.com/</a:t>
            </a:r>
            <a:r>
              <a:rPr kumimoji="0" lang="en-US" sz="2400" b="0" i="0" u="none" strike="noStrike" kern="1200" cap="none" spc="0" normalizeH="0" baseline="0" noProof="0" dirty="0" err="1" smtClean="0">
                <a:ln>
                  <a:noFill/>
                </a:ln>
                <a:solidFill>
                  <a:schemeClr val="tx1"/>
                </a:solidFill>
                <a:effectLst/>
                <a:uLnTx/>
                <a:uFillTx/>
                <a:latin typeface="Trebuchet MS" pitchFamily="34" charset="0"/>
                <a:ea typeface="華康儷中黑" pitchFamily="49" charset="-120"/>
              </a:rPr>
              <a:t>kcb</a:t>
            </a:r>
            <a:r>
              <a:rPr kumimoji="0" lang="en-US" sz="2400" b="0" i="0" u="none" strike="noStrike" kern="1200" cap="none" spc="0" normalizeH="0" baseline="0" noProof="0" dirty="0" smtClean="0">
                <a:ln>
                  <a:noFill/>
                </a:ln>
                <a:solidFill>
                  <a:schemeClr val="tx1"/>
                </a:solidFill>
                <a:effectLst/>
                <a:uLnTx/>
                <a:uFillTx/>
                <a:latin typeface="Trebuchet MS" pitchFamily="34" charset="0"/>
                <a:ea typeface="華康儷中黑" pitchFamily="49" charset="-120"/>
              </a:rPr>
              <a:t> to do the same.</a:t>
            </a:r>
          </a:p>
          <a:p>
            <a:pPr marL="0" marR="0" lvl="1"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smtClean="0">
              <a:ln>
                <a:noFill/>
              </a:ln>
              <a:solidFill>
                <a:schemeClr val="tx1"/>
              </a:solidFill>
              <a:effectLst/>
              <a:uLnTx/>
              <a:uFillTx/>
              <a:latin typeface="Trebuchet MS" pitchFamily="34" charset="0"/>
              <a:ea typeface="華康儷中黑" pitchFamily="49" charset="-120"/>
            </a:endParaRPr>
          </a:p>
          <a:p>
            <a:pPr marL="514350" marR="0" lvl="1" indent="-514350" algn="l" defTabSz="914400" rtl="0" eaLnBrk="1" fontAlgn="auto" latinLnBrk="0" hangingPunct="1">
              <a:lnSpc>
                <a:spcPct val="100000"/>
              </a:lnSpc>
              <a:spcBef>
                <a:spcPct val="20000"/>
              </a:spcBef>
              <a:spcAft>
                <a:spcPts val="0"/>
              </a:spcAft>
              <a:buClrTx/>
              <a:buSzTx/>
              <a:buFont typeface="+mj-lt"/>
              <a:buAutoNum type="arabicPeriod" startAt="4"/>
              <a:tabLst/>
              <a:defRPr/>
            </a:pPr>
            <a:r>
              <a:rPr kumimoji="0" lang="en-US" sz="3300" b="0" i="0" u="none" strike="noStrike" kern="1200" cap="none" spc="0" normalizeH="0" baseline="0" noProof="0" dirty="0" smtClean="0">
                <a:ln>
                  <a:noFill/>
                </a:ln>
                <a:solidFill>
                  <a:schemeClr val="tx1"/>
                </a:solidFill>
                <a:effectLst/>
                <a:uLnTx/>
                <a:uFillTx/>
                <a:latin typeface="Trebuchet MS" pitchFamily="34" charset="0"/>
                <a:ea typeface="華康儷中黑" pitchFamily="49" charset="-120"/>
              </a:rPr>
              <a:t>Identifying 2 or more individuals committed to improving their financial situation by duplicating 1-4!</a:t>
            </a:r>
          </a:p>
          <a:p>
            <a:pPr marL="514350" marR="0" lvl="2"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smtClean="0">
              <a:ln>
                <a:noFill/>
              </a:ln>
              <a:solidFill>
                <a:schemeClr val="tx1"/>
              </a:solidFill>
              <a:effectLst/>
              <a:uLnTx/>
              <a:uFillTx/>
              <a:latin typeface="Trebuchet MS" pitchFamily="34" charset="0"/>
              <a:ea typeface="華康儷中黑" pitchFamily="49" charset="-120"/>
            </a:endParaRPr>
          </a:p>
          <a:p>
            <a:pPr marL="514350" marR="0" lvl="2"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smtClean="0">
                <a:ln>
                  <a:noFill/>
                </a:ln>
                <a:solidFill>
                  <a:schemeClr val="tx1"/>
                </a:solidFill>
                <a:effectLst/>
                <a:uLnTx/>
                <a:uFillTx/>
                <a:latin typeface="Trebuchet MS" pitchFamily="34" charset="0"/>
                <a:ea typeface="華康儷中黑" pitchFamily="49" charset="-120"/>
              </a:rPr>
              <a:t>*1% x 100 (TEAM MEMBERS) vs. 100% x 1 (YOU)</a:t>
            </a:r>
          </a:p>
        </p:txBody>
      </p:sp>
    </p:spTree>
    <p:extLst>
      <p:ext uri="{BB962C8B-B14F-4D97-AF65-F5344CB8AC3E}">
        <p14:creationId xmlns:p14="http://schemas.microsoft.com/office/powerpoint/2010/main" xmlns="" val="95789217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838200" y="1752600"/>
            <a:ext cx="7848600" cy="457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fontAlgn="base">
              <a:lnSpc>
                <a:spcPts val="2600"/>
              </a:lnSpc>
              <a:spcBef>
                <a:spcPts val="300"/>
              </a:spcBef>
              <a:spcAft>
                <a:spcPct val="0"/>
              </a:spcAft>
              <a:buFont typeface="Arial"/>
              <a:buChar char="•"/>
              <a:tabLst>
                <a:tab pos="225425" algn="l"/>
              </a:tabLst>
              <a:defRPr/>
            </a:pPr>
            <a:r>
              <a:rPr lang="zh-TW" altLang="en-US" sz="2800" kern="0" dirty="0" smtClean="0">
                <a:solidFill>
                  <a:srgbClr val="161616"/>
                </a:solidFill>
                <a:latin typeface="Trebuchet MS" pitchFamily="34" charset="0"/>
                <a:ea typeface="華康儷中黑" pitchFamily="49" charset="-120"/>
                <a:cs typeface="+mj-cs"/>
              </a:rPr>
              <a:t> 靈活而非靜止的業務</a:t>
            </a:r>
            <a:endParaRPr lang="en-US" altLang="zh-TW" sz="2800" kern="0" dirty="0" smtClean="0">
              <a:solidFill>
                <a:srgbClr val="161616"/>
              </a:solidFill>
              <a:latin typeface="Trebuchet MS" pitchFamily="34" charset="0"/>
              <a:ea typeface="華康儷中黑" pitchFamily="49" charset="-120"/>
              <a:cs typeface="+mj-cs"/>
            </a:endParaRPr>
          </a:p>
          <a:p>
            <a:pPr fontAlgn="base">
              <a:lnSpc>
                <a:spcPts val="2600"/>
              </a:lnSpc>
              <a:spcBef>
                <a:spcPts val="300"/>
              </a:spcBef>
              <a:spcAft>
                <a:spcPct val="0"/>
              </a:spcAft>
              <a:buFont typeface="Arial"/>
              <a:buChar char="•"/>
              <a:tabLst>
                <a:tab pos="225425" algn="l"/>
              </a:tabLst>
              <a:defRPr/>
            </a:pPr>
            <a:endParaRPr lang="en-US" altLang="zh-TW" sz="2800" kern="0" dirty="0" smtClean="0">
              <a:solidFill>
                <a:srgbClr val="161616"/>
              </a:solidFill>
              <a:latin typeface="Trebuchet MS" pitchFamily="34" charset="0"/>
              <a:ea typeface="華康儷中黑" pitchFamily="49" charset="-120"/>
              <a:cs typeface="+mj-cs"/>
            </a:endParaRPr>
          </a:p>
          <a:p>
            <a:pPr fontAlgn="base">
              <a:lnSpc>
                <a:spcPts val="2600"/>
              </a:lnSpc>
              <a:spcBef>
                <a:spcPts val="300"/>
              </a:spcBef>
              <a:spcAft>
                <a:spcPct val="0"/>
              </a:spcAft>
              <a:buFont typeface="Arial"/>
              <a:buChar char="•"/>
              <a:tabLst>
                <a:tab pos="225425" algn="l"/>
              </a:tabLst>
              <a:defRPr/>
            </a:pPr>
            <a:r>
              <a:rPr lang="zh-TW" altLang="en-US" sz="2800" kern="0" dirty="0" smtClean="0">
                <a:solidFill>
                  <a:srgbClr val="161616"/>
                </a:solidFill>
                <a:latin typeface="Trebuchet MS" pitchFamily="34" charset="0"/>
                <a:ea typeface="華康儷中黑" pitchFamily="49" charset="-120"/>
                <a:cs typeface="+mj-cs"/>
              </a:rPr>
              <a:t> 業務可由下一代承繼，並可承傳至一代接一代</a:t>
            </a:r>
            <a:endParaRPr lang="en-US" altLang="en-US" sz="2800" kern="0" dirty="0" smtClean="0">
              <a:solidFill>
                <a:srgbClr val="161616"/>
              </a:solidFill>
              <a:latin typeface="Trebuchet MS" pitchFamily="34" charset="0"/>
              <a:ea typeface="華康儷中黑" pitchFamily="49" charset="-120"/>
              <a:cs typeface="+mj-cs"/>
            </a:endParaRPr>
          </a:p>
          <a:p>
            <a:pPr marL="0" marR="0" lvl="0" indent="0" defTabSz="914400" rtl="0" eaLnBrk="1" fontAlgn="base" latinLnBrk="0" hangingPunct="1">
              <a:lnSpc>
                <a:spcPct val="100000"/>
              </a:lnSpc>
              <a:spcBef>
                <a:spcPct val="0"/>
              </a:spcBef>
              <a:spcAft>
                <a:spcPct val="0"/>
              </a:spcAft>
              <a:buClrTx/>
              <a:buSzTx/>
              <a:buFont typeface="Arial"/>
              <a:buChar char="•"/>
              <a:tabLst>
                <a:tab pos="225425" algn="l"/>
              </a:tabLst>
              <a:defRPr/>
            </a:pPr>
            <a:endParaRPr lang="en-US" sz="2400" kern="0" dirty="0" smtClean="0">
              <a:solidFill>
                <a:srgbClr val="161616"/>
              </a:solidFill>
              <a:latin typeface="Trebuchet MS" pitchFamily="34" charset="0"/>
              <a:ea typeface="華康儷中黑" pitchFamily="49" charset="-120"/>
              <a:cs typeface="+mj-cs"/>
            </a:endParaRPr>
          </a:p>
          <a:p>
            <a:pPr marL="0" marR="0" lvl="0" indent="0" defTabSz="914400" rtl="0" eaLnBrk="1" fontAlgn="base" latinLnBrk="0" hangingPunct="1">
              <a:lnSpc>
                <a:spcPct val="100000"/>
              </a:lnSpc>
              <a:spcBef>
                <a:spcPct val="0"/>
              </a:spcBef>
              <a:spcAft>
                <a:spcPct val="0"/>
              </a:spcAft>
              <a:buClrTx/>
              <a:buSzTx/>
              <a:buFont typeface="Arial"/>
              <a:buChar char="•"/>
              <a:tabLst>
                <a:tab pos="225425" algn="l"/>
              </a:tabLst>
              <a:defRPr/>
            </a:pPr>
            <a:r>
              <a:rPr lang="en-US" sz="2400" kern="0" dirty="0" smtClean="0">
                <a:solidFill>
                  <a:srgbClr val="161616"/>
                </a:solidFill>
                <a:latin typeface="Trebuchet MS" pitchFamily="34" charset="0"/>
                <a:ea typeface="華康儷中黑" pitchFamily="49" charset="-120"/>
                <a:cs typeface="+mj-cs"/>
              </a:rPr>
              <a:t> Business that was Dynamic NOT Static.</a:t>
            </a:r>
          </a:p>
          <a:p>
            <a:pPr marL="0" marR="0" lvl="0" indent="0" defTabSz="914400" rtl="0" eaLnBrk="1" fontAlgn="base" latinLnBrk="0" hangingPunct="1">
              <a:lnSpc>
                <a:spcPct val="100000"/>
              </a:lnSpc>
              <a:spcBef>
                <a:spcPct val="0"/>
              </a:spcBef>
              <a:spcAft>
                <a:spcPct val="0"/>
              </a:spcAft>
              <a:buClrTx/>
              <a:buSzTx/>
              <a:buFont typeface="Arial"/>
              <a:buChar char="•"/>
              <a:tabLst>
                <a:tab pos="225425" algn="l"/>
              </a:tabLst>
              <a:defRPr/>
            </a:pPr>
            <a:endParaRPr lang="en-US" sz="2400" kern="0" dirty="0" smtClean="0">
              <a:solidFill>
                <a:srgbClr val="161616"/>
              </a:solidFill>
              <a:latin typeface="Trebuchet MS" pitchFamily="34" charset="0"/>
              <a:ea typeface="華康儷中黑" pitchFamily="49" charset="-120"/>
              <a:cs typeface="+mj-cs"/>
            </a:endParaRPr>
          </a:p>
          <a:p>
            <a:pPr marL="0" marR="0" lvl="0" indent="0" defTabSz="914400" rtl="0" eaLnBrk="1" fontAlgn="base" latinLnBrk="0" hangingPunct="1">
              <a:lnSpc>
                <a:spcPct val="100000"/>
              </a:lnSpc>
              <a:spcBef>
                <a:spcPct val="0"/>
              </a:spcBef>
              <a:spcAft>
                <a:spcPct val="0"/>
              </a:spcAft>
              <a:buClrTx/>
              <a:buSzTx/>
              <a:buFont typeface="Arial"/>
              <a:buChar char="•"/>
              <a:tabLst>
                <a:tab pos="225425" algn="l"/>
              </a:tabLst>
              <a:defRPr/>
            </a:pPr>
            <a:r>
              <a:rPr lang="en-US" sz="2400" kern="0" dirty="0" smtClean="0">
                <a:solidFill>
                  <a:srgbClr val="161616"/>
                </a:solidFill>
                <a:latin typeface="Trebuchet MS" pitchFamily="34" charset="0"/>
                <a:ea typeface="華康儷中黑" pitchFamily="49" charset="-120"/>
                <a:cs typeface="+mj-cs"/>
              </a:rPr>
              <a:t> Business that could be willed and passed down </a:t>
            </a:r>
          </a:p>
          <a:p>
            <a:pPr marL="0" marR="0" lvl="0" indent="0" defTabSz="914400" rtl="0" eaLnBrk="1" fontAlgn="base" latinLnBrk="0" hangingPunct="1">
              <a:lnSpc>
                <a:spcPct val="100000"/>
              </a:lnSpc>
              <a:spcBef>
                <a:spcPct val="0"/>
              </a:spcBef>
              <a:spcAft>
                <a:spcPct val="0"/>
              </a:spcAft>
              <a:buClrTx/>
              <a:buSzTx/>
              <a:tabLst>
                <a:tab pos="225425" algn="l"/>
              </a:tabLst>
              <a:defRPr/>
            </a:pPr>
            <a:r>
              <a:rPr lang="en-US" sz="2400" kern="0" dirty="0" smtClean="0">
                <a:solidFill>
                  <a:srgbClr val="161616"/>
                </a:solidFill>
                <a:latin typeface="Trebuchet MS" pitchFamily="34" charset="0"/>
                <a:ea typeface="華康儷中黑" pitchFamily="49" charset="-120"/>
                <a:cs typeface="+mj-cs"/>
              </a:rPr>
              <a:t>	generation to generation.</a:t>
            </a:r>
          </a:p>
          <a:p>
            <a:pPr marL="0" marR="0" lvl="0" indent="0" defTabSz="914400" rtl="0" eaLnBrk="1" fontAlgn="base" latinLnBrk="0" hangingPunct="1">
              <a:lnSpc>
                <a:spcPct val="100000"/>
              </a:lnSpc>
              <a:spcBef>
                <a:spcPct val="0"/>
              </a:spcBef>
              <a:spcAft>
                <a:spcPct val="0"/>
              </a:spcAft>
              <a:buClrTx/>
              <a:buSzTx/>
              <a:buFont typeface="Arial"/>
              <a:buChar char="•"/>
              <a:tabLst/>
              <a:defRPr/>
            </a:pPr>
            <a:endParaRPr kumimoji="0" lang="en-US" sz="2400" b="0" i="0" u="none" strike="noStrike" kern="0" cap="none" spc="0" normalizeH="0" baseline="0" noProof="0" dirty="0" smtClean="0">
              <a:ln>
                <a:noFill/>
              </a:ln>
              <a:solidFill>
                <a:srgbClr val="161616"/>
              </a:solidFill>
              <a:uLnTx/>
              <a:uFillTx/>
              <a:latin typeface="Trebuchet MS" pitchFamily="34" charset="0"/>
              <a:ea typeface="華康儷中黑" pitchFamily="49" charset="-120"/>
              <a:cs typeface="+mj-cs"/>
            </a:endParaRPr>
          </a:p>
          <a:p>
            <a:pPr marL="0" marR="0" lvl="0" indent="0" defTabSz="914400" rtl="0" eaLnBrk="1" fontAlgn="base" latinLnBrk="0" hangingPunct="1">
              <a:lnSpc>
                <a:spcPct val="100000"/>
              </a:lnSpc>
              <a:spcBef>
                <a:spcPct val="0"/>
              </a:spcBef>
              <a:spcAft>
                <a:spcPct val="0"/>
              </a:spcAft>
              <a:buClrTx/>
              <a:buSzTx/>
              <a:buFont typeface="Arial"/>
              <a:buChar char="•"/>
              <a:tabLst/>
              <a:defRPr/>
            </a:pPr>
            <a:endParaRPr kumimoji="0" lang="en-US" sz="2400" b="0" i="0" u="none" strike="noStrike" kern="0" cap="none" spc="0" normalizeH="0" baseline="0" noProof="0" dirty="0" smtClean="0">
              <a:ln>
                <a:noFill/>
              </a:ln>
              <a:solidFill>
                <a:srgbClr val="161616"/>
              </a:solidFill>
              <a:uLnTx/>
              <a:uFillTx/>
              <a:latin typeface="Trebuchet MS" pitchFamily="34" charset="0"/>
              <a:ea typeface="華康儷中黑" pitchFamily="49" charset="-120"/>
              <a:cs typeface="+mj-cs"/>
            </a:endParaRPr>
          </a:p>
        </p:txBody>
      </p:sp>
      <p:sp>
        <p:nvSpPr>
          <p:cNvPr id="4" name="Rectangle 2"/>
          <p:cNvSpPr txBox="1">
            <a:spLocks noChangeArrowheads="1"/>
          </p:cNvSpPr>
          <p:nvPr/>
        </p:nvSpPr>
        <p:spPr bwMode="auto">
          <a:xfrm>
            <a:off x="971550" y="381000"/>
            <a:ext cx="7200900" cy="7620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bodyPr>
          <a:lstStyle/>
          <a:p>
            <a:pPr algn="ctr" fontAlgn="base">
              <a:spcBef>
                <a:spcPct val="0"/>
              </a:spcBef>
              <a:spcAft>
                <a:spcPct val="0"/>
              </a:spcAft>
              <a:defRPr/>
            </a:pPr>
            <a:r>
              <a:rPr lang="zh-TW" altLang="en-US" sz="4400" kern="0" dirty="0" smtClean="0">
                <a:solidFill>
                  <a:srgbClr val="161616"/>
                </a:solidFill>
                <a:latin typeface="華康儷中黑" pitchFamily="49" charset="-120"/>
                <a:ea typeface="華康儷中黑" pitchFamily="49" charset="-120"/>
                <a:cs typeface="+mj-cs"/>
              </a:rPr>
              <a:t>願景</a:t>
            </a:r>
            <a:endParaRPr lang="en-US" altLang="zh-TW" sz="4400" kern="0" dirty="0" smtClean="0">
              <a:solidFill>
                <a:srgbClr val="161616"/>
              </a:solidFill>
              <a:latin typeface="華康儷中黑" pitchFamily="49" charset="-120"/>
              <a:ea typeface="華康儷中黑" pitchFamily="49" charset="-120"/>
              <a:cs typeface="+mj-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b="1" kern="0" dirty="0" smtClean="0">
                <a:solidFill>
                  <a:srgbClr val="161616"/>
                </a:solidFill>
                <a:latin typeface="Trebuchet MS" panose="020B0603020202020204" pitchFamily="34" charset="0"/>
                <a:ea typeface="+mj-ea"/>
                <a:cs typeface="+mj-cs"/>
              </a:rPr>
              <a:t>The Vision</a:t>
            </a:r>
            <a:endParaRPr kumimoji="0" lang="en-US" sz="3600" b="1" i="0" u="none" strike="noStrike" kern="0" cap="none" spc="0" normalizeH="0" baseline="0" noProof="0" dirty="0" smtClean="0">
              <a:ln>
                <a:noFill/>
              </a:ln>
              <a:solidFill>
                <a:srgbClr val="161616"/>
              </a:solidFill>
              <a:uLnTx/>
              <a:uFillTx/>
              <a:latin typeface="Trebuchet MS" panose="020B0603020202020204" pitchFamily="34" charset="0"/>
              <a:ea typeface="+mj-ea"/>
              <a:cs typeface="+mj-cs"/>
            </a:endParaRPr>
          </a:p>
        </p:txBody>
      </p:sp>
    </p:spTree>
    <p:extLst>
      <p:ext uri="{BB962C8B-B14F-4D97-AF65-F5344CB8AC3E}">
        <p14:creationId xmlns:p14="http://schemas.microsoft.com/office/powerpoint/2010/main" xmlns="" val="15928418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normAutofit fontScale="90000"/>
          </a:bodyPr>
          <a:lstStyle/>
          <a:p>
            <a:r>
              <a:rPr lang="zh-TW" altLang="en-US" dirty="0" smtClean="0">
                <a:solidFill>
                  <a:srgbClr val="FF0000"/>
                </a:solidFill>
                <a:latin typeface="Trebuchet MS" pitchFamily="34" charset="0"/>
                <a:ea typeface="華康儷中黑" pitchFamily="49" charset="-120"/>
              </a:rPr>
              <a:t>創造美安購物年金</a:t>
            </a:r>
            <a:r>
              <a:rPr lang="en-US" altLang="zh-TW" dirty="0" smtClean="0">
                <a:solidFill>
                  <a:srgbClr val="FF0000"/>
                </a:solidFill>
                <a:latin typeface="Trebuchet MS" pitchFamily="34" charset="0"/>
                <a:ea typeface="華康儷中黑" pitchFamily="49" charset="-120"/>
              </a:rPr>
              <a:t/>
            </a:r>
            <a:br>
              <a:rPr lang="en-US" altLang="zh-TW" dirty="0" smtClean="0">
                <a:solidFill>
                  <a:srgbClr val="FF0000"/>
                </a:solidFill>
                <a:latin typeface="Trebuchet MS" pitchFamily="34" charset="0"/>
                <a:ea typeface="華康儷中黑" pitchFamily="49" charset="-120"/>
              </a:rPr>
            </a:br>
            <a:r>
              <a:rPr lang="en-US" sz="4000" dirty="0" smtClean="0">
                <a:solidFill>
                  <a:srgbClr val="FF0000"/>
                </a:solidFill>
                <a:latin typeface="Trebuchet MS" pitchFamily="34" charset="0"/>
                <a:ea typeface="華康儷中黑" pitchFamily="49" charset="-120"/>
              </a:rPr>
              <a:t>Creating A </a:t>
            </a:r>
            <a:r>
              <a:rPr lang="en-US" sz="4000" dirty="0" err="1" smtClean="0">
                <a:solidFill>
                  <a:srgbClr val="FF0000"/>
                </a:solidFill>
                <a:latin typeface="Trebuchet MS" pitchFamily="34" charset="0"/>
                <a:ea typeface="華康儷中黑" pitchFamily="49" charset="-120"/>
              </a:rPr>
              <a:t>maShopping</a:t>
            </a:r>
            <a:r>
              <a:rPr lang="en-US" sz="4000" dirty="0" smtClean="0">
                <a:solidFill>
                  <a:srgbClr val="FF0000"/>
                </a:solidFill>
                <a:latin typeface="Trebuchet MS" pitchFamily="34" charset="0"/>
                <a:ea typeface="華康儷中黑" pitchFamily="49" charset="-120"/>
              </a:rPr>
              <a:t> Annuity</a:t>
            </a:r>
            <a:endParaRPr lang="en-US" sz="4000" dirty="0">
              <a:solidFill>
                <a:srgbClr val="FF0000"/>
              </a:solidFill>
              <a:latin typeface="Trebuchet MS" pitchFamily="34" charset="0"/>
              <a:ea typeface="華康儷中黑" pitchFamily="49" charset="-120"/>
            </a:endParaRPr>
          </a:p>
        </p:txBody>
      </p:sp>
      <p:sp>
        <p:nvSpPr>
          <p:cNvPr id="3" name="Content Placeholder 2"/>
          <p:cNvSpPr>
            <a:spLocks noGrp="1"/>
          </p:cNvSpPr>
          <p:nvPr>
            <p:ph idx="1"/>
          </p:nvPr>
        </p:nvSpPr>
        <p:spPr>
          <a:xfrm>
            <a:off x="457200" y="2057400"/>
            <a:ext cx="8229600" cy="1782763"/>
          </a:xfrm>
        </p:spPr>
        <p:txBody>
          <a:bodyPr>
            <a:normAutofit/>
          </a:bodyPr>
          <a:lstStyle/>
          <a:p>
            <a:r>
              <a:rPr lang="zh-TW" altLang="en-US" sz="2800" dirty="0" smtClean="0">
                <a:latin typeface="Trebuchet MS" pitchFamily="34" charset="0"/>
                <a:ea typeface="華康儷中黑" pitchFamily="49" charset="-120"/>
              </a:rPr>
              <a:t>結果是創造無限的</a:t>
            </a:r>
            <a:r>
              <a:rPr lang="en-US" sz="2800" dirty="0" smtClean="0">
                <a:latin typeface="Trebuchet MS" pitchFamily="34" charset="0"/>
                <a:ea typeface="華康儷中黑" pitchFamily="49" charset="-120"/>
              </a:rPr>
              <a:t>BV</a:t>
            </a:r>
            <a:r>
              <a:rPr lang="zh-TW" altLang="en-US" sz="2800" dirty="0" smtClean="0">
                <a:latin typeface="Trebuchet MS" pitchFamily="34" charset="0"/>
                <a:ea typeface="華康儷中黑" pitchFamily="49" charset="-120"/>
              </a:rPr>
              <a:t>和</a:t>
            </a:r>
            <a:r>
              <a:rPr lang="en-US" sz="2800" dirty="0" smtClean="0">
                <a:latin typeface="Trebuchet MS" pitchFamily="34" charset="0"/>
                <a:ea typeface="華康儷中黑" pitchFamily="49" charset="-120"/>
              </a:rPr>
              <a:t>IBV</a:t>
            </a:r>
            <a:r>
              <a:rPr lang="zh-TW" altLang="en-US" sz="2800" dirty="0" smtClean="0">
                <a:latin typeface="Trebuchet MS" pitchFamily="34" charset="0"/>
                <a:ea typeface="華康儷中黑" pitchFamily="49" charset="-120"/>
              </a:rPr>
              <a:t>，這些就是</a:t>
            </a:r>
            <a:r>
              <a:rPr lang="en-US" sz="2800" dirty="0" smtClean="0">
                <a:latin typeface="Trebuchet MS" pitchFamily="34" charset="0"/>
                <a:ea typeface="華康儷中黑" pitchFamily="49" charset="-120"/>
              </a:rPr>
              <a:t>MPCP</a:t>
            </a:r>
            <a:r>
              <a:rPr lang="zh-TW" altLang="en-US" sz="2800" dirty="0" smtClean="0">
                <a:latin typeface="Trebuchet MS" pitchFamily="34" charset="0"/>
                <a:ea typeface="華康儷中黑" pitchFamily="49" charset="-120"/>
              </a:rPr>
              <a:t>的命脈。每個</a:t>
            </a:r>
            <a:r>
              <a:rPr lang="en-US" sz="2800" dirty="0" smtClean="0">
                <a:latin typeface="Trebuchet MS" pitchFamily="34" charset="0"/>
                <a:ea typeface="華康儷中黑" pitchFamily="49" charset="-120"/>
              </a:rPr>
              <a:t>UFO</a:t>
            </a:r>
            <a:r>
              <a:rPr lang="zh-TW" altLang="en-US" sz="2800" dirty="0" smtClean="0">
                <a:latin typeface="Trebuchet MS" pitchFamily="34" charset="0"/>
                <a:ea typeface="華康儷中黑" pitchFamily="49" charset="-120"/>
              </a:rPr>
              <a:t>的目標是成為</a:t>
            </a:r>
            <a:r>
              <a:rPr lang="zh-TW" altLang="zh-TW" sz="2800" dirty="0" smtClean="0">
                <a:latin typeface="Trebuchet MS" pitchFamily="34" charset="0"/>
                <a:ea typeface="華康儷中黑" pitchFamily="49" charset="-120"/>
              </a:rPr>
              <a:t>「</a:t>
            </a:r>
            <a:r>
              <a:rPr lang="zh-TW" altLang="en-US" sz="2800" dirty="0" smtClean="0">
                <a:latin typeface="Trebuchet MS" pitchFamily="34" charset="0"/>
                <a:ea typeface="華康儷中黑" pitchFamily="49" charset="-120"/>
              </a:rPr>
              <a:t>購物顧問</a:t>
            </a:r>
            <a:r>
              <a:rPr lang="zh-TW" altLang="zh-TW" sz="2800" dirty="0" smtClean="0">
                <a:latin typeface="Trebuchet MS" pitchFamily="34" charset="0"/>
                <a:ea typeface="華康儷中黑" pitchFamily="49" charset="-120"/>
              </a:rPr>
              <a:t>」</a:t>
            </a:r>
            <a:endParaRPr lang="en-US" sz="2800" dirty="0" smtClean="0">
              <a:latin typeface="Trebuchet MS" pitchFamily="34" charset="0"/>
              <a:ea typeface="華康儷中黑" pitchFamily="49" charset="-120"/>
            </a:endParaRPr>
          </a:p>
          <a:p>
            <a:r>
              <a:rPr lang="zh-TW" altLang="en-US" sz="2800" dirty="0" smtClean="0">
                <a:latin typeface="Trebuchet MS" pitchFamily="34" charset="0"/>
                <a:ea typeface="華康儷中黑" pitchFamily="49" charset="-120"/>
              </a:rPr>
              <a:t>令自己和顧客享受最快捷有效率的家居購物體驗！</a:t>
            </a:r>
            <a:endParaRPr lang="en-US" sz="2800" dirty="0" smtClean="0">
              <a:latin typeface="Trebuchet MS" pitchFamily="34" charset="0"/>
              <a:ea typeface="華康儷中黑" pitchFamily="49" charset="-120"/>
            </a:endParaRPr>
          </a:p>
        </p:txBody>
      </p:sp>
      <p:sp>
        <p:nvSpPr>
          <p:cNvPr id="4" name="Content Placeholder 2"/>
          <p:cNvSpPr txBox="1">
            <a:spLocks/>
          </p:cNvSpPr>
          <p:nvPr/>
        </p:nvSpPr>
        <p:spPr>
          <a:xfrm>
            <a:off x="457200" y="3886200"/>
            <a:ext cx="8229600" cy="26670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Trebuchet MS" pitchFamily="34" charset="0"/>
                <a:ea typeface="華康儷中黑" pitchFamily="49" charset="-120"/>
              </a:rPr>
              <a:t>The result is the creation of a never-ending flow of BV and IBV, which is the lifeblood of the MPCP.  Each UFO’s objective is to become a “Shop Consultant”.</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Trebuchet MS" pitchFamily="34" charset="0"/>
                <a:ea typeface="華康儷中黑" pitchFamily="49" charset="-120"/>
              </a:rPr>
              <a:t>Making the shopping experience for their household and the households of their customers as efficient as possible!</a:t>
            </a:r>
          </a:p>
        </p:txBody>
      </p:sp>
    </p:spTree>
    <p:extLst>
      <p:ext uri="{BB962C8B-B14F-4D97-AF65-F5344CB8AC3E}">
        <p14:creationId xmlns:p14="http://schemas.microsoft.com/office/powerpoint/2010/main" xmlns="" val="320716567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rmAutofit fontScale="90000"/>
          </a:bodyPr>
          <a:lstStyle/>
          <a:p>
            <a:r>
              <a:rPr lang="zh-TW" altLang="en-US" dirty="0" smtClean="0">
                <a:solidFill>
                  <a:srgbClr val="FF0000"/>
                </a:solidFill>
                <a:latin typeface="Trebuchet MS" pitchFamily="34" charset="0"/>
                <a:ea typeface="華康儷中黑" pitchFamily="49" charset="-120"/>
              </a:rPr>
              <a:t>創造美安購物年金</a:t>
            </a:r>
            <a:r>
              <a:rPr lang="en-US" altLang="zh-TW" dirty="0" smtClean="0">
                <a:solidFill>
                  <a:srgbClr val="FF0000"/>
                </a:solidFill>
                <a:latin typeface="Trebuchet MS" pitchFamily="34" charset="0"/>
                <a:ea typeface="華康儷中黑" pitchFamily="49" charset="-120"/>
              </a:rPr>
              <a:t/>
            </a:r>
            <a:br>
              <a:rPr lang="en-US" altLang="zh-TW" dirty="0" smtClean="0">
                <a:solidFill>
                  <a:srgbClr val="FF0000"/>
                </a:solidFill>
                <a:latin typeface="Trebuchet MS" pitchFamily="34" charset="0"/>
                <a:ea typeface="華康儷中黑" pitchFamily="49" charset="-120"/>
              </a:rPr>
            </a:br>
            <a:r>
              <a:rPr lang="en-US" sz="4000" dirty="0" smtClean="0">
                <a:solidFill>
                  <a:srgbClr val="FF0000"/>
                </a:solidFill>
                <a:latin typeface="Trebuchet MS" pitchFamily="34" charset="0"/>
                <a:ea typeface="華康儷中黑" pitchFamily="49" charset="-120"/>
              </a:rPr>
              <a:t>Creating A </a:t>
            </a:r>
            <a:r>
              <a:rPr lang="en-US" sz="4000" dirty="0" err="1" smtClean="0">
                <a:solidFill>
                  <a:srgbClr val="FF0000"/>
                </a:solidFill>
                <a:latin typeface="Trebuchet MS" pitchFamily="34" charset="0"/>
                <a:ea typeface="華康儷中黑" pitchFamily="49" charset="-120"/>
              </a:rPr>
              <a:t>maShopping</a:t>
            </a:r>
            <a:r>
              <a:rPr lang="en-US" sz="4000" dirty="0" smtClean="0">
                <a:solidFill>
                  <a:srgbClr val="FF0000"/>
                </a:solidFill>
                <a:latin typeface="Trebuchet MS" pitchFamily="34" charset="0"/>
                <a:ea typeface="華康儷中黑" pitchFamily="49" charset="-120"/>
              </a:rPr>
              <a:t> Annuity</a:t>
            </a:r>
            <a:endParaRPr lang="en-US" sz="4000" dirty="0">
              <a:solidFill>
                <a:srgbClr val="FF0000"/>
              </a:solidFill>
              <a:latin typeface="Trebuchet MS" pitchFamily="34" charset="0"/>
              <a:ea typeface="華康儷中黑" pitchFamily="49" charset="-120"/>
            </a:endParaRPr>
          </a:p>
        </p:txBody>
      </p:sp>
      <p:sp>
        <p:nvSpPr>
          <p:cNvPr id="3" name="Content Placeholder 2"/>
          <p:cNvSpPr>
            <a:spLocks noGrp="1"/>
          </p:cNvSpPr>
          <p:nvPr>
            <p:ph idx="1"/>
          </p:nvPr>
        </p:nvSpPr>
        <p:spPr>
          <a:xfrm>
            <a:off x="76200" y="1874837"/>
            <a:ext cx="9067800" cy="1935163"/>
          </a:xfrm>
        </p:spPr>
        <p:txBody>
          <a:bodyPr>
            <a:noAutofit/>
          </a:bodyPr>
          <a:lstStyle/>
          <a:p>
            <a:r>
              <a:rPr lang="zh-TW" altLang="zh-TW" sz="2400" dirty="0" smtClean="0">
                <a:latin typeface="Trebuchet MS" pitchFamily="34" charset="0"/>
                <a:ea typeface="華康儷中黑" pitchFamily="49" charset="-120"/>
              </a:rPr>
              <a:t>「</a:t>
            </a:r>
            <a:r>
              <a:rPr lang="zh-TW" altLang="en-US" sz="2400" dirty="0" smtClean="0">
                <a:latin typeface="Trebuchet MS" pitchFamily="34" charset="0"/>
                <a:ea typeface="華康儷中黑" pitchFamily="49" charset="-120"/>
              </a:rPr>
              <a:t>年金</a:t>
            </a:r>
            <a:r>
              <a:rPr lang="zh-TW" altLang="zh-TW" sz="2400" dirty="0" smtClean="0">
                <a:latin typeface="Trebuchet MS" pitchFamily="34" charset="0"/>
                <a:ea typeface="華康儷中黑" pitchFamily="49" charset="-120"/>
              </a:rPr>
              <a:t>」</a:t>
            </a:r>
            <a:r>
              <a:rPr lang="zh-TW" altLang="en-US" sz="2400" dirty="0" smtClean="0">
                <a:latin typeface="Trebuchet MS" pitchFamily="34" charset="0"/>
                <a:ea typeface="華康儷中黑" pitchFamily="49" charset="-120"/>
              </a:rPr>
              <a:t>的概念，就是你於指定時期內，每隔指定的時間獲發固定款項</a:t>
            </a:r>
            <a:endParaRPr lang="en-US" sz="2400" dirty="0" smtClean="0">
              <a:latin typeface="Trebuchet MS" pitchFamily="34" charset="0"/>
              <a:ea typeface="華康儷中黑" pitchFamily="49" charset="-120"/>
            </a:endParaRPr>
          </a:p>
          <a:p>
            <a:r>
              <a:rPr lang="zh-TW" altLang="en-US" sz="2400" dirty="0" smtClean="0">
                <a:latin typeface="Trebuchet MS" pitchFamily="34" charset="0"/>
                <a:ea typeface="華康儷中黑" pitchFamily="49" charset="-120"/>
              </a:rPr>
              <a:t>要累積</a:t>
            </a:r>
            <a:r>
              <a:rPr lang="zh-TW" altLang="zh-TW" sz="2400" dirty="0" smtClean="0">
                <a:latin typeface="Trebuchet MS" pitchFamily="34" charset="0"/>
                <a:ea typeface="華康儷中黑" pitchFamily="49" charset="-120"/>
              </a:rPr>
              <a:t>「</a:t>
            </a:r>
            <a:r>
              <a:rPr lang="zh-TW" altLang="en-US" sz="2400" dirty="0" smtClean="0">
                <a:latin typeface="Trebuchet MS" pitchFamily="34" charset="0"/>
                <a:ea typeface="華康儷中黑" pitchFamily="49" charset="-120"/>
              </a:rPr>
              <a:t>年金</a:t>
            </a:r>
            <a:r>
              <a:rPr lang="zh-TW" altLang="zh-TW" sz="2400" dirty="0" smtClean="0">
                <a:latin typeface="Trebuchet MS" pitchFamily="34" charset="0"/>
                <a:ea typeface="華康儷中黑" pitchFamily="49" charset="-120"/>
              </a:rPr>
              <a:t>」</a:t>
            </a:r>
            <a:r>
              <a:rPr lang="zh-TW" altLang="en-US" sz="2400" dirty="0" smtClean="0">
                <a:latin typeface="Trebuchet MS" pitchFamily="34" charset="0"/>
                <a:ea typeface="華康儷中黑" pitchFamily="49" charset="-120"/>
              </a:rPr>
              <a:t>，你必須先作出固定供款，才有機會獲發金錢</a:t>
            </a:r>
            <a:endParaRPr lang="en-US" sz="2400" dirty="0" smtClean="0">
              <a:latin typeface="Trebuchet MS" pitchFamily="34" charset="0"/>
              <a:ea typeface="華康儷中黑" pitchFamily="49" charset="-120"/>
            </a:endParaRPr>
          </a:p>
          <a:p>
            <a:r>
              <a:rPr lang="zh-TW" altLang="en-US" sz="2400" dirty="0" smtClean="0">
                <a:latin typeface="Trebuchet MS" pitchFamily="34" charset="0"/>
                <a:ea typeface="華康儷中黑" pitchFamily="49" charset="-120"/>
              </a:rPr>
              <a:t>美安公司的</a:t>
            </a:r>
            <a:r>
              <a:rPr lang="zh-TW" altLang="zh-TW" sz="2400" dirty="0" smtClean="0">
                <a:latin typeface="Trebuchet MS" pitchFamily="34" charset="0"/>
                <a:ea typeface="華康儷中黑" pitchFamily="49" charset="-120"/>
              </a:rPr>
              <a:t>「</a:t>
            </a:r>
            <a:r>
              <a:rPr lang="zh-TW" altLang="en-US" sz="2400" dirty="0" smtClean="0">
                <a:latin typeface="Trebuchet MS" pitchFamily="34" charset="0"/>
                <a:ea typeface="華康儷中黑" pitchFamily="49" charset="-120"/>
              </a:rPr>
              <a:t>購物年金</a:t>
            </a:r>
            <a:r>
              <a:rPr lang="zh-TW" altLang="zh-TW" sz="2400" dirty="0" smtClean="0">
                <a:latin typeface="Trebuchet MS" pitchFamily="34" charset="0"/>
                <a:ea typeface="華康儷中黑" pitchFamily="49" charset="-120"/>
              </a:rPr>
              <a:t>」</a:t>
            </a:r>
            <a:r>
              <a:rPr lang="zh-TW" altLang="en-US" sz="2400" dirty="0" smtClean="0">
                <a:latin typeface="Trebuchet MS" pitchFamily="34" charset="0"/>
                <a:ea typeface="華康儷中黑" pitchFamily="49" charset="-120"/>
              </a:rPr>
              <a:t>以相同方式運作，但有一個重大分別</a:t>
            </a:r>
            <a:endParaRPr lang="en-US" sz="2400" dirty="0" smtClean="0">
              <a:latin typeface="Trebuchet MS" pitchFamily="34" charset="0"/>
              <a:ea typeface="華康儷中黑" pitchFamily="49" charset="-120"/>
            </a:endParaRPr>
          </a:p>
          <a:p>
            <a:r>
              <a:rPr lang="en-US" sz="2400" dirty="0" smtClean="0">
                <a:latin typeface="Trebuchet MS" pitchFamily="34" charset="0"/>
                <a:ea typeface="華康儷中黑" pitchFamily="49" charset="-120"/>
              </a:rPr>
              <a:t>UFO</a:t>
            </a:r>
            <a:r>
              <a:rPr lang="zh-TW" altLang="en-US" sz="2400" dirty="0" smtClean="0">
                <a:latin typeface="Trebuchet MS" pitchFamily="34" charset="0"/>
                <a:ea typeface="華康儷中黑" pitchFamily="49" charset="-120"/>
              </a:rPr>
              <a:t>作出的固定供款並不是金錢，而時時間</a:t>
            </a:r>
            <a:endParaRPr lang="en-US" sz="2400" dirty="0" smtClean="0">
              <a:latin typeface="Trebuchet MS" pitchFamily="34" charset="0"/>
              <a:ea typeface="華康儷中黑" pitchFamily="49" charset="-120"/>
            </a:endParaRPr>
          </a:p>
          <a:p>
            <a:pPr marL="0" indent="0">
              <a:buNone/>
            </a:pPr>
            <a:endParaRPr lang="en-US" sz="2400" dirty="0">
              <a:latin typeface="Trebuchet MS" pitchFamily="34" charset="0"/>
              <a:ea typeface="華康儷中黑" pitchFamily="49" charset="-120"/>
            </a:endParaRPr>
          </a:p>
        </p:txBody>
      </p:sp>
      <p:sp>
        <p:nvSpPr>
          <p:cNvPr id="4" name="Content Placeholder 2"/>
          <p:cNvSpPr txBox="1">
            <a:spLocks/>
          </p:cNvSpPr>
          <p:nvPr/>
        </p:nvSpPr>
        <p:spPr>
          <a:xfrm>
            <a:off x="76200" y="4084637"/>
            <a:ext cx="8763000" cy="4525963"/>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Trebuchet MS" pitchFamily="34" charset="0"/>
                <a:ea typeface="華康儷中黑" pitchFamily="49" charset="-120"/>
              </a:rPr>
              <a:t>An “annuity” is a process by which a fixed payment is made to you at specified intervals for a specified length of time.</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Trebuchet MS" pitchFamily="34" charset="0"/>
                <a:ea typeface="華康儷中黑" pitchFamily="49" charset="-120"/>
              </a:rPr>
              <a:t>To fund the “annuity” you must contribute a fixed sum payment before payouts to you may begin.</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Trebuchet MS" pitchFamily="34" charset="0"/>
                <a:ea typeface="華康儷中黑" pitchFamily="49" charset="-120"/>
              </a:rPr>
              <a:t>Market America’s “Shopping Annuity” works the same way with one major difference.</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Trebuchet MS" pitchFamily="34" charset="0"/>
                <a:ea typeface="華康儷中黑" pitchFamily="49" charset="-120"/>
              </a:rPr>
              <a:t>A UFO’s specified fixed sum payment made is not in legal tender, but in time.</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chemeClr val="tx1"/>
              </a:solidFill>
              <a:effectLst/>
              <a:uLnTx/>
              <a:uFillTx/>
              <a:latin typeface="Trebuchet MS" pitchFamily="34" charset="0"/>
              <a:ea typeface="華康儷中黑" pitchFamily="49" charset="-120"/>
            </a:endParaRPr>
          </a:p>
        </p:txBody>
      </p:sp>
    </p:spTree>
    <p:extLst>
      <p:ext uri="{BB962C8B-B14F-4D97-AF65-F5344CB8AC3E}">
        <p14:creationId xmlns:p14="http://schemas.microsoft.com/office/powerpoint/2010/main" xmlns="" val="222546015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fontScale="90000"/>
          </a:bodyPr>
          <a:lstStyle/>
          <a:p>
            <a:r>
              <a:rPr lang="zh-TW" altLang="en-US" dirty="0" smtClean="0">
                <a:solidFill>
                  <a:srgbClr val="FF0000"/>
                </a:solidFill>
                <a:latin typeface="Century Gothic" pitchFamily="34" charset="0"/>
                <a:ea typeface="華康儷中黑" pitchFamily="49" charset="-120"/>
              </a:rPr>
              <a:t>創造美安購物年金</a:t>
            </a:r>
            <a:r>
              <a:rPr lang="en-US" altLang="zh-TW" dirty="0" smtClean="0">
                <a:solidFill>
                  <a:srgbClr val="FF0000"/>
                </a:solidFill>
                <a:latin typeface="Century Gothic" pitchFamily="34" charset="0"/>
                <a:ea typeface="華康儷中黑" pitchFamily="49" charset="-120"/>
              </a:rPr>
              <a:t/>
            </a:r>
            <a:br>
              <a:rPr lang="en-US" altLang="zh-TW" dirty="0" smtClean="0">
                <a:solidFill>
                  <a:srgbClr val="FF0000"/>
                </a:solidFill>
                <a:latin typeface="Century Gothic" pitchFamily="34" charset="0"/>
                <a:ea typeface="華康儷中黑" pitchFamily="49" charset="-120"/>
              </a:rPr>
            </a:br>
            <a:r>
              <a:rPr lang="en-US" sz="4000" dirty="0" smtClean="0">
                <a:solidFill>
                  <a:srgbClr val="FF0000"/>
                </a:solidFill>
                <a:latin typeface="Century Gothic" pitchFamily="34" charset="0"/>
                <a:ea typeface="華康儷中黑" pitchFamily="49" charset="-120"/>
              </a:rPr>
              <a:t>Creating A </a:t>
            </a:r>
            <a:r>
              <a:rPr lang="en-US" sz="4000" dirty="0" err="1" smtClean="0">
                <a:solidFill>
                  <a:srgbClr val="FF0000"/>
                </a:solidFill>
                <a:latin typeface="Century Gothic" pitchFamily="34" charset="0"/>
                <a:ea typeface="華康儷中黑" pitchFamily="49" charset="-120"/>
              </a:rPr>
              <a:t>maShopping</a:t>
            </a:r>
            <a:r>
              <a:rPr lang="en-US" sz="4000" dirty="0" smtClean="0">
                <a:solidFill>
                  <a:srgbClr val="FF0000"/>
                </a:solidFill>
                <a:latin typeface="Century Gothic" pitchFamily="34" charset="0"/>
                <a:ea typeface="華康儷中黑" pitchFamily="49" charset="-120"/>
              </a:rPr>
              <a:t> Annuity</a:t>
            </a:r>
            <a:endParaRPr lang="en-US" sz="4000" dirty="0">
              <a:solidFill>
                <a:srgbClr val="FF0000"/>
              </a:solidFill>
              <a:latin typeface="Century Gothic" pitchFamily="34" charset="0"/>
              <a:ea typeface="華康儷中黑" pitchFamily="49" charset="-120"/>
            </a:endParaRPr>
          </a:p>
        </p:txBody>
      </p:sp>
      <p:sp>
        <p:nvSpPr>
          <p:cNvPr id="3" name="Content Placeholder 2"/>
          <p:cNvSpPr>
            <a:spLocks noGrp="1"/>
          </p:cNvSpPr>
          <p:nvPr>
            <p:ph idx="1"/>
          </p:nvPr>
        </p:nvSpPr>
        <p:spPr>
          <a:xfrm>
            <a:off x="457200" y="1524000"/>
            <a:ext cx="8229600" cy="2666999"/>
          </a:xfrm>
        </p:spPr>
        <p:txBody>
          <a:bodyPr>
            <a:normAutofit fontScale="92500"/>
          </a:bodyPr>
          <a:lstStyle/>
          <a:p>
            <a:r>
              <a:rPr lang="zh-TW" altLang="en-US" sz="2800" dirty="0" smtClean="0">
                <a:latin typeface="Century Gothic" pitchFamily="34" charset="0"/>
                <a:ea typeface="華康儷中黑" pitchFamily="49" charset="-120"/>
              </a:rPr>
              <a:t>每星期投入</a:t>
            </a:r>
            <a:r>
              <a:rPr lang="en-US" sz="2800" dirty="0" smtClean="0">
                <a:latin typeface="Century Gothic" pitchFamily="34" charset="0"/>
                <a:ea typeface="華康儷中黑" pitchFamily="49" charset="-120"/>
              </a:rPr>
              <a:t>8-15</a:t>
            </a:r>
            <a:r>
              <a:rPr lang="zh-TW" altLang="en-US" sz="2800" dirty="0" smtClean="0">
                <a:latin typeface="Century Gothic" pitchFamily="34" charset="0"/>
                <a:ea typeface="華康儷中黑" pitchFamily="49" charset="-120"/>
              </a:rPr>
              <a:t>小時，持續</a:t>
            </a:r>
            <a:r>
              <a:rPr lang="en-US" sz="2800" dirty="0" smtClean="0">
                <a:latin typeface="Century Gothic" pitchFamily="34" charset="0"/>
                <a:ea typeface="華康儷中黑" pitchFamily="49" charset="-120"/>
              </a:rPr>
              <a:t>24-36</a:t>
            </a:r>
            <a:r>
              <a:rPr lang="zh-TW" altLang="en-US" sz="2800" dirty="0" smtClean="0">
                <a:latin typeface="Century Gothic" pitchFamily="34" charset="0"/>
                <a:ea typeface="華康儷中黑" pitchFamily="49" charset="-120"/>
              </a:rPr>
              <a:t>個月，你就可創造</a:t>
            </a:r>
            <a:r>
              <a:rPr lang="zh-TW" altLang="zh-TW" sz="2800" dirty="0" smtClean="0">
                <a:latin typeface="Century Gothic" pitchFamily="34" charset="0"/>
                <a:ea typeface="華康儷中黑" pitchFamily="49" charset="-120"/>
              </a:rPr>
              <a:t>「</a:t>
            </a:r>
            <a:r>
              <a:rPr lang="zh-TW" altLang="en-US" sz="2800" dirty="0" smtClean="0">
                <a:latin typeface="Century Gothic" pitchFamily="34" charset="0"/>
                <a:ea typeface="華康儷中黑" pitchFamily="49" charset="-120"/>
              </a:rPr>
              <a:t>固定供款</a:t>
            </a:r>
            <a:r>
              <a:rPr lang="zh-TW" altLang="zh-TW" sz="2800" dirty="0" smtClean="0">
                <a:latin typeface="Century Gothic" pitchFamily="34" charset="0"/>
                <a:ea typeface="華康儷中黑" pitchFamily="49" charset="-120"/>
              </a:rPr>
              <a:t>」</a:t>
            </a:r>
            <a:endParaRPr lang="en-US" sz="2800" dirty="0" smtClean="0">
              <a:latin typeface="Century Gothic" pitchFamily="34" charset="0"/>
              <a:ea typeface="華康儷中黑" pitchFamily="49" charset="-120"/>
            </a:endParaRPr>
          </a:p>
          <a:p>
            <a:endParaRPr lang="en-US" sz="1100" dirty="0" smtClean="0">
              <a:latin typeface="Century Gothic" pitchFamily="34" charset="0"/>
              <a:ea typeface="華康儷中黑" pitchFamily="49" charset="-120"/>
            </a:endParaRPr>
          </a:p>
          <a:p>
            <a:r>
              <a:rPr lang="zh-TW" altLang="en-US" sz="2800" dirty="0" smtClean="0">
                <a:latin typeface="Century Gothic" pitchFamily="34" charset="0"/>
                <a:ea typeface="華康儷中黑" pitchFamily="49" charset="-120"/>
              </a:rPr>
              <a:t>進行上述四項活動，確保你兩個銷售與分銷組織內的所有事業夥伴進行複製</a:t>
            </a:r>
            <a:endParaRPr lang="en-US" sz="2800" dirty="0" smtClean="0">
              <a:latin typeface="Century Gothic" pitchFamily="34" charset="0"/>
              <a:ea typeface="華康儷中黑" pitchFamily="49" charset="-120"/>
            </a:endParaRPr>
          </a:p>
          <a:p>
            <a:endParaRPr lang="en-US" sz="1100" dirty="0" smtClean="0">
              <a:latin typeface="Century Gothic" pitchFamily="34" charset="0"/>
              <a:ea typeface="華康儷中黑" pitchFamily="49" charset="-120"/>
            </a:endParaRPr>
          </a:p>
          <a:p>
            <a:r>
              <a:rPr lang="zh-TW" altLang="en-US" sz="2800" dirty="0" smtClean="0">
                <a:latin typeface="Century Gothic" pitchFamily="34" charset="0"/>
                <a:ea typeface="華康儷中黑" pitchFamily="49" charset="-120"/>
              </a:rPr>
              <a:t>你可以合理預期，每星期收取最少</a:t>
            </a:r>
            <a:r>
              <a:rPr lang="en-US" sz="2800" dirty="0" smtClean="0">
                <a:latin typeface="Century Gothic" pitchFamily="34" charset="0"/>
                <a:ea typeface="華康儷中黑" pitchFamily="49" charset="-120"/>
              </a:rPr>
              <a:t>$1500…</a:t>
            </a:r>
            <a:r>
              <a:rPr lang="zh-TW" altLang="en-US" sz="2800" dirty="0" smtClean="0">
                <a:latin typeface="Century Gothic" pitchFamily="34" charset="0"/>
                <a:ea typeface="華康儷中黑" pitchFamily="49" charset="-120"/>
              </a:rPr>
              <a:t>持續地！</a:t>
            </a:r>
            <a:endParaRPr lang="en-US" sz="2800" dirty="0">
              <a:latin typeface="Century Gothic" pitchFamily="34" charset="0"/>
              <a:ea typeface="華康儷中黑" pitchFamily="49" charset="-120"/>
            </a:endParaRPr>
          </a:p>
        </p:txBody>
      </p:sp>
      <p:sp>
        <p:nvSpPr>
          <p:cNvPr id="4" name="Content Placeholder 2"/>
          <p:cNvSpPr txBox="1">
            <a:spLocks/>
          </p:cNvSpPr>
          <p:nvPr/>
        </p:nvSpPr>
        <p:spPr>
          <a:xfrm>
            <a:off x="457200" y="4191000"/>
            <a:ext cx="8229600" cy="4525963"/>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smtClean="0">
                <a:ln>
                  <a:noFill/>
                </a:ln>
                <a:solidFill>
                  <a:schemeClr val="tx1"/>
                </a:solidFill>
                <a:effectLst/>
                <a:uLnTx/>
                <a:uFillTx/>
                <a:latin typeface="Century Gothic" pitchFamily="34" charset="0"/>
                <a:ea typeface="華康儷中黑" pitchFamily="49" charset="-120"/>
              </a:rPr>
              <a:t>By investing 8-15 hours per week for 24-36 months you create your “fixed sum payment”.</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smtClean="0">
                <a:ln>
                  <a:noFill/>
                </a:ln>
                <a:solidFill>
                  <a:schemeClr val="tx1"/>
                </a:solidFill>
                <a:effectLst/>
                <a:uLnTx/>
                <a:uFillTx/>
                <a:latin typeface="Century Gothic" pitchFamily="34" charset="0"/>
                <a:ea typeface="華康儷中黑" pitchFamily="49" charset="-120"/>
              </a:rPr>
              <a:t>Performing the four activities above and ensuring all business partners within your two sales and distribution organizations duplicate.</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smtClean="0">
                <a:ln>
                  <a:noFill/>
                </a:ln>
                <a:solidFill>
                  <a:schemeClr val="tx1"/>
                </a:solidFill>
                <a:effectLst/>
                <a:uLnTx/>
                <a:uFillTx/>
                <a:latin typeface="Century Gothic" pitchFamily="34" charset="0"/>
                <a:ea typeface="華康儷中黑" pitchFamily="49" charset="-120"/>
              </a:rPr>
              <a:t>You can reasonably expect to receive at least $1500 per week…forever!</a:t>
            </a:r>
            <a:endParaRPr kumimoji="0" lang="en-US" sz="2200" b="0" i="0" u="none" strike="noStrike" kern="1200" cap="none" spc="0" normalizeH="0" baseline="0" noProof="0" dirty="0">
              <a:ln>
                <a:noFill/>
              </a:ln>
              <a:solidFill>
                <a:schemeClr val="tx1"/>
              </a:solidFill>
              <a:effectLst/>
              <a:uLnTx/>
              <a:uFillTx/>
              <a:latin typeface="Century Gothic" pitchFamily="34" charset="0"/>
              <a:ea typeface="華康儷中黑" pitchFamily="49" charset="-120"/>
            </a:endParaRPr>
          </a:p>
        </p:txBody>
      </p:sp>
    </p:spTree>
    <p:extLst>
      <p:ext uri="{BB962C8B-B14F-4D97-AF65-F5344CB8AC3E}">
        <p14:creationId xmlns:p14="http://schemas.microsoft.com/office/powerpoint/2010/main" xmlns="" val="424146134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fontScale="90000"/>
          </a:bodyPr>
          <a:lstStyle/>
          <a:p>
            <a:r>
              <a:rPr lang="zh-TW" altLang="en-US" dirty="0" smtClean="0">
                <a:solidFill>
                  <a:srgbClr val="FF0000"/>
                </a:solidFill>
                <a:latin typeface="Trebuchet MS" pitchFamily="34" charset="0"/>
                <a:ea typeface="華康儷中黑" pitchFamily="49" charset="-120"/>
              </a:rPr>
              <a:t>創造美安購物年金</a:t>
            </a:r>
            <a:r>
              <a:rPr lang="en-US" altLang="zh-TW" dirty="0" smtClean="0">
                <a:solidFill>
                  <a:srgbClr val="FF0000"/>
                </a:solidFill>
                <a:latin typeface="Trebuchet MS" pitchFamily="34" charset="0"/>
                <a:ea typeface="華康儷中黑" pitchFamily="49" charset="-120"/>
              </a:rPr>
              <a:t/>
            </a:r>
            <a:br>
              <a:rPr lang="en-US" altLang="zh-TW" dirty="0" smtClean="0">
                <a:solidFill>
                  <a:srgbClr val="FF0000"/>
                </a:solidFill>
                <a:latin typeface="Trebuchet MS" pitchFamily="34" charset="0"/>
                <a:ea typeface="華康儷中黑" pitchFamily="49" charset="-120"/>
              </a:rPr>
            </a:br>
            <a:r>
              <a:rPr lang="en-US" sz="4000" dirty="0" smtClean="0">
                <a:solidFill>
                  <a:srgbClr val="FF0000"/>
                </a:solidFill>
                <a:latin typeface="Trebuchet MS" pitchFamily="34" charset="0"/>
                <a:ea typeface="華康儷中黑" pitchFamily="49" charset="-120"/>
              </a:rPr>
              <a:t>Creating A </a:t>
            </a:r>
            <a:r>
              <a:rPr lang="en-US" sz="4000" dirty="0" err="1" smtClean="0">
                <a:solidFill>
                  <a:srgbClr val="FF0000"/>
                </a:solidFill>
                <a:latin typeface="Trebuchet MS" pitchFamily="34" charset="0"/>
                <a:ea typeface="華康儷中黑" pitchFamily="49" charset="-120"/>
              </a:rPr>
              <a:t>maShopping</a:t>
            </a:r>
            <a:r>
              <a:rPr lang="en-US" sz="4000" dirty="0" smtClean="0">
                <a:solidFill>
                  <a:srgbClr val="FF0000"/>
                </a:solidFill>
                <a:latin typeface="Trebuchet MS" pitchFamily="34" charset="0"/>
                <a:ea typeface="華康儷中黑" pitchFamily="49" charset="-120"/>
              </a:rPr>
              <a:t> Annuity</a:t>
            </a:r>
            <a:endParaRPr lang="en-US" sz="4000" dirty="0">
              <a:solidFill>
                <a:srgbClr val="FF0000"/>
              </a:solidFill>
              <a:latin typeface="Trebuchet MS" pitchFamily="34" charset="0"/>
              <a:ea typeface="華康儷中黑" pitchFamily="49" charset="-120"/>
            </a:endParaRPr>
          </a:p>
        </p:txBody>
      </p:sp>
      <p:sp>
        <p:nvSpPr>
          <p:cNvPr id="3" name="Content Placeholder 2"/>
          <p:cNvSpPr>
            <a:spLocks noGrp="1"/>
          </p:cNvSpPr>
          <p:nvPr>
            <p:ph idx="1"/>
          </p:nvPr>
        </p:nvSpPr>
        <p:spPr>
          <a:xfrm>
            <a:off x="457200" y="1447800"/>
            <a:ext cx="8229600" cy="2514600"/>
          </a:xfrm>
        </p:spPr>
        <p:txBody>
          <a:bodyPr>
            <a:normAutofit fontScale="92500" lnSpcReduction="20000"/>
          </a:bodyPr>
          <a:lstStyle/>
          <a:p>
            <a:r>
              <a:rPr lang="zh-TW" altLang="en-US" sz="2800" dirty="0" smtClean="0">
                <a:latin typeface="Trebuchet MS" pitchFamily="34" charset="0"/>
                <a:ea typeface="華康儷中黑" pitchFamily="49" charset="-120"/>
              </a:rPr>
              <a:t>由家居檢查開始：</a:t>
            </a:r>
            <a:endParaRPr lang="en-US" sz="2800" dirty="0" smtClean="0">
              <a:latin typeface="Trebuchet MS" pitchFamily="34" charset="0"/>
              <a:ea typeface="華康儷中黑" pitchFamily="49" charset="-120"/>
            </a:endParaRPr>
          </a:p>
          <a:p>
            <a:endParaRPr lang="en-US" sz="400" dirty="0" smtClean="0">
              <a:latin typeface="Trebuchet MS" pitchFamily="34" charset="0"/>
              <a:ea typeface="華康儷中黑" pitchFamily="49" charset="-120"/>
            </a:endParaRPr>
          </a:p>
          <a:p>
            <a:pPr lvl="1"/>
            <a:r>
              <a:rPr lang="zh-TW" altLang="en-US" sz="2400" dirty="0" smtClean="0">
                <a:latin typeface="Trebuchet MS" pitchFamily="34" charset="0"/>
                <a:ea typeface="華康儷中黑" pitchFamily="49" charset="-120"/>
              </a:rPr>
              <a:t>調查</a:t>
            </a:r>
            <a:r>
              <a:rPr lang="en-US" sz="2400" dirty="0" smtClean="0">
                <a:latin typeface="Trebuchet MS" pitchFamily="34" charset="0"/>
                <a:ea typeface="華康儷中黑" pitchFamily="49" charset="-120"/>
              </a:rPr>
              <a:t>(</a:t>
            </a:r>
            <a:r>
              <a:rPr lang="zh-TW" altLang="en-US" sz="2400" dirty="0" smtClean="0">
                <a:latin typeface="Trebuchet MS" pitchFamily="34" charset="0"/>
                <a:ea typeface="華康儷中黑" pitchFamily="49" charset="-120"/>
              </a:rPr>
              <a:t>點算存貨</a:t>
            </a:r>
            <a:r>
              <a:rPr lang="en-US" altLang="zh-TW" sz="2400" dirty="0" smtClean="0">
                <a:latin typeface="Trebuchet MS" pitchFamily="34" charset="0"/>
                <a:ea typeface="華康儷中黑" pitchFamily="49" charset="-120"/>
              </a:rPr>
              <a:t>)</a:t>
            </a:r>
            <a:r>
              <a:rPr lang="zh-TW" altLang="en-US" sz="2400" dirty="0" smtClean="0">
                <a:latin typeface="Trebuchet MS" pitchFamily="34" charset="0"/>
                <a:ea typeface="華康儷中黑" pitchFamily="49" charset="-120"/>
              </a:rPr>
              <a:t>你每月和每季消費或購物的家居用品</a:t>
            </a:r>
            <a:endParaRPr lang="en-US" sz="2400" dirty="0" smtClean="0">
              <a:latin typeface="Trebuchet MS" pitchFamily="34" charset="0"/>
              <a:ea typeface="華康儷中黑" pitchFamily="49" charset="-120"/>
            </a:endParaRPr>
          </a:p>
          <a:p>
            <a:pPr lvl="1"/>
            <a:r>
              <a:rPr lang="zh-TW" altLang="en-US" sz="2400" dirty="0" smtClean="0">
                <a:latin typeface="Trebuchet MS" pitchFamily="34" charset="0"/>
                <a:ea typeface="華康儷中黑" pitchFamily="49" charset="-120"/>
              </a:rPr>
              <a:t>了解有多少產品可讓你建立購物年金，轉消費為利潤！</a:t>
            </a:r>
            <a:endParaRPr lang="en-US" sz="2400" dirty="0" smtClean="0">
              <a:latin typeface="Trebuchet MS" pitchFamily="34" charset="0"/>
              <a:ea typeface="華康儷中黑" pitchFamily="49" charset="-120"/>
            </a:endParaRPr>
          </a:p>
          <a:p>
            <a:pPr lvl="2"/>
            <a:r>
              <a:rPr lang="zh-TW" altLang="en-US" dirty="0" smtClean="0">
                <a:latin typeface="Trebuchet MS" pitchFamily="34" charset="0"/>
                <a:ea typeface="華康儷中黑" pitchFamily="49" charset="-120"/>
              </a:rPr>
              <a:t>利用美安家居購物清單</a:t>
            </a:r>
            <a:endParaRPr lang="en-US" dirty="0" smtClean="0">
              <a:latin typeface="Trebuchet MS" pitchFamily="34" charset="0"/>
              <a:ea typeface="華康儷中黑" pitchFamily="49" charset="-120"/>
            </a:endParaRPr>
          </a:p>
          <a:p>
            <a:pPr lvl="2"/>
            <a:r>
              <a:rPr lang="zh-TW" altLang="en-US" dirty="0" smtClean="0">
                <a:latin typeface="Trebuchet MS" pitchFamily="34" charset="0"/>
                <a:ea typeface="華康儷中黑" pitchFamily="49" charset="-120"/>
              </a:rPr>
              <a:t>很快推出虛擬產品顧問</a:t>
            </a:r>
            <a:endParaRPr lang="en-US" dirty="0" smtClean="0">
              <a:latin typeface="Trebuchet MS" pitchFamily="34" charset="0"/>
              <a:ea typeface="華康儷中黑" pitchFamily="49" charset="-120"/>
            </a:endParaRPr>
          </a:p>
          <a:p>
            <a:pPr lvl="2"/>
            <a:r>
              <a:rPr lang="zh-TW" altLang="en-US" dirty="0" smtClean="0">
                <a:latin typeface="Trebuchet MS" pitchFamily="34" charset="0"/>
                <a:ea typeface="華康儷中黑" pitchFamily="49" charset="-120"/>
              </a:rPr>
              <a:t>由你開始，然後與每位事業夥伴進行，並於整個團隊的顧客基礎中複製</a:t>
            </a:r>
            <a:endParaRPr lang="en-US" dirty="0">
              <a:latin typeface="Trebuchet MS" pitchFamily="34" charset="0"/>
              <a:ea typeface="華康儷中黑" pitchFamily="49" charset="-120"/>
            </a:endParaRPr>
          </a:p>
          <a:p>
            <a:pPr marL="914400" lvl="2" indent="0">
              <a:buNone/>
            </a:pPr>
            <a:endParaRPr lang="en-US" dirty="0">
              <a:latin typeface="Trebuchet MS" pitchFamily="34" charset="0"/>
              <a:ea typeface="華康儷中黑" pitchFamily="49" charset="-120"/>
            </a:endParaRPr>
          </a:p>
        </p:txBody>
      </p:sp>
      <p:sp>
        <p:nvSpPr>
          <p:cNvPr id="4" name="Content Placeholder 2"/>
          <p:cNvSpPr txBox="1">
            <a:spLocks/>
          </p:cNvSpPr>
          <p:nvPr/>
        </p:nvSpPr>
        <p:spPr>
          <a:xfrm>
            <a:off x="381000" y="3886200"/>
            <a:ext cx="8229600" cy="48006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smtClean="0">
                <a:ln>
                  <a:noFill/>
                </a:ln>
                <a:solidFill>
                  <a:schemeClr val="tx1"/>
                </a:solidFill>
                <a:effectLst/>
                <a:uLnTx/>
                <a:uFillTx/>
                <a:latin typeface="Trebuchet MS" pitchFamily="34" charset="0"/>
                <a:ea typeface="華康儷中黑" pitchFamily="49" charset="-120"/>
              </a:rPr>
              <a:t>Starts with Household Assessment:</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b="0" i="0" u="none" strike="noStrike" kern="1200" cap="none" spc="0" normalizeH="0" baseline="0" noProof="0" dirty="0" smtClean="0">
                <a:ln>
                  <a:noFill/>
                </a:ln>
                <a:solidFill>
                  <a:schemeClr val="tx1"/>
                </a:solidFill>
                <a:effectLst/>
                <a:uLnTx/>
                <a:uFillTx/>
                <a:latin typeface="Trebuchet MS" pitchFamily="34" charset="0"/>
                <a:ea typeface="華康儷中黑" pitchFamily="49" charset="-120"/>
              </a:rPr>
              <a:t>Surveying (taking inventory) of what you spend or buy monthly and quarterly. </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b="0" i="0" u="none" strike="noStrike" kern="1200" cap="none" spc="0" normalizeH="0" baseline="0" noProof="0" dirty="0" smtClean="0">
                <a:ln>
                  <a:noFill/>
                </a:ln>
                <a:solidFill>
                  <a:schemeClr val="tx1"/>
                </a:solidFill>
                <a:effectLst/>
                <a:uLnTx/>
                <a:uFillTx/>
                <a:latin typeface="Trebuchet MS" pitchFamily="34" charset="0"/>
                <a:ea typeface="華康儷中黑" pitchFamily="49" charset="-120"/>
              </a:rPr>
              <a:t>Discover how many things you could use to fund your shopping annuity and simply convert SPENDING INTO EARNING!</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b="0" i="0" u="none" strike="noStrike" kern="1200" cap="none" spc="0" normalizeH="0" baseline="0" noProof="0" dirty="0" smtClean="0">
                <a:ln>
                  <a:noFill/>
                </a:ln>
                <a:solidFill>
                  <a:schemeClr val="tx1"/>
                </a:solidFill>
                <a:effectLst/>
                <a:uLnTx/>
                <a:uFillTx/>
                <a:latin typeface="Trebuchet MS" pitchFamily="34" charset="0"/>
                <a:ea typeface="華康儷中黑" pitchFamily="49" charset="-120"/>
              </a:rPr>
              <a:t>Use ma HSL</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b="0" i="0" u="none" strike="noStrike" kern="1200" cap="none" spc="0" normalizeH="0" baseline="0" noProof="0" dirty="0" smtClean="0">
                <a:ln>
                  <a:noFill/>
                </a:ln>
                <a:solidFill>
                  <a:schemeClr val="tx1"/>
                </a:solidFill>
                <a:effectLst/>
                <a:uLnTx/>
                <a:uFillTx/>
                <a:latin typeface="Trebuchet MS" pitchFamily="34" charset="0"/>
                <a:ea typeface="華康儷中黑" pitchFamily="49" charset="-120"/>
              </a:rPr>
              <a:t>Soon Virtual Product Consultant</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b="0" i="0" u="none" strike="noStrike" kern="1200" cap="none" spc="0" normalizeH="0" baseline="0" noProof="0" dirty="0" smtClean="0">
                <a:ln>
                  <a:noFill/>
                </a:ln>
                <a:solidFill>
                  <a:schemeClr val="tx1"/>
                </a:solidFill>
                <a:effectLst/>
                <a:uLnTx/>
                <a:uFillTx/>
                <a:latin typeface="Trebuchet MS" pitchFamily="34" charset="0"/>
                <a:ea typeface="華康儷中黑" pitchFamily="49" charset="-120"/>
              </a:rPr>
              <a:t>Starts with YOU, then conduct with each business partner and duplicate with your entire organization’s Customer Base</a:t>
            </a:r>
          </a:p>
          <a:p>
            <a:pPr marL="914400" marR="0" lvl="2"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b="0" i="0" u="none" strike="noStrike" kern="1200" cap="none" spc="0" normalizeH="0" baseline="0" noProof="0" dirty="0">
              <a:ln>
                <a:noFill/>
              </a:ln>
              <a:solidFill>
                <a:schemeClr val="tx1"/>
              </a:solidFill>
              <a:effectLst/>
              <a:uLnTx/>
              <a:uFillTx/>
              <a:latin typeface="Trebuchet MS" pitchFamily="34" charset="0"/>
              <a:ea typeface="華康儷中黑" pitchFamily="49" charset="-120"/>
            </a:endParaRPr>
          </a:p>
        </p:txBody>
      </p:sp>
    </p:spTree>
    <p:extLst>
      <p:ext uri="{BB962C8B-B14F-4D97-AF65-F5344CB8AC3E}">
        <p14:creationId xmlns:p14="http://schemas.microsoft.com/office/powerpoint/2010/main" xmlns="" val="290310548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rotWithShape="1">
          <a:blip r:embed="rId3" cstate="print"/>
          <a:stretch>
            <a:fillRect/>
          </a:stretch>
        </a:blipFill>
        <a:effectLst/>
      </p:bgPr>
    </p:bg>
    <p:spTree>
      <p:nvGrpSpPr>
        <p:cNvPr id="1" name=""/>
        <p:cNvGrpSpPr/>
        <p:nvPr/>
      </p:nvGrpSpPr>
      <p:grpSpPr>
        <a:xfrm>
          <a:off x="0" y="0"/>
          <a:ext cx="0" cy="0"/>
          <a:chOff x="0" y="0"/>
          <a:chExt cx="0" cy="0"/>
        </a:xfrm>
      </p:grpSpPr>
      <p:grpSp>
        <p:nvGrpSpPr>
          <p:cNvPr id="63" name="Group 62"/>
          <p:cNvGrpSpPr>
            <a:grpSpLocks/>
          </p:cNvGrpSpPr>
          <p:nvPr/>
        </p:nvGrpSpPr>
        <p:grpSpPr bwMode="auto">
          <a:xfrm>
            <a:off x="127000" y="5445125"/>
            <a:ext cx="1203325" cy="784225"/>
            <a:chOff x="409467" y="5468843"/>
            <a:chExt cx="1203644" cy="784985"/>
          </a:xfrm>
        </p:grpSpPr>
        <p:sp>
          <p:nvSpPr>
            <p:cNvPr id="3" name="Freeform 2"/>
            <p:cNvSpPr/>
            <p:nvPr/>
          </p:nvSpPr>
          <p:spPr>
            <a:xfrm>
              <a:off x="409467" y="5468843"/>
              <a:ext cx="1203644" cy="784985"/>
            </a:xfrm>
            <a:custGeom>
              <a:avLst/>
              <a:gdLst>
                <a:gd name="connsiteX0" fmla="*/ 0 w 2209800"/>
                <a:gd name="connsiteY0" fmla="*/ 1066800 h 2133600"/>
                <a:gd name="connsiteX1" fmla="*/ 533400 w 2209800"/>
                <a:gd name="connsiteY1" fmla="*/ 0 h 2133600"/>
                <a:gd name="connsiteX2" fmla="*/ 1676400 w 2209800"/>
                <a:gd name="connsiteY2" fmla="*/ 0 h 2133600"/>
                <a:gd name="connsiteX3" fmla="*/ 2209800 w 2209800"/>
                <a:gd name="connsiteY3" fmla="*/ 1066800 h 2133600"/>
                <a:gd name="connsiteX4" fmla="*/ 1676400 w 2209800"/>
                <a:gd name="connsiteY4" fmla="*/ 2133600 h 2133600"/>
                <a:gd name="connsiteX5" fmla="*/ 533400 w 2209800"/>
                <a:gd name="connsiteY5" fmla="*/ 2133600 h 2133600"/>
                <a:gd name="connsiteX6" fmla="*/ 0 w 2209800"/>
                <a:gd name="connsiteY6" fmla="*/ 1066800 h 2133600"/>
                <a:gd name="connsiteX0" fmla="*/ 0 w 2209800"/>
                <a:gd name="connsiteY0" fmla="*/ 1066800 h 2133600"/>
                <a:gd name="connsiteX1" fmla="*/ 533400 w 2209800"/>
                <a:gd name="connsiteY1" fmla="*/ 0 h 2133600"/>
                <a:gd name="connsiteX2" fmla="*/ 1676400 w 2209800"/>
                <a:gd name="connsiteY2" fmla="*/ 0 h 2133600"/>
                <a:gd name="connsiteX3" fmla="*/ 2209800 w 2209800"/>
                <a:gd name="connsiteY3" fmla="*/ 1066800 h 2133600"/>
                <a:gd name="connsiteX4" fmla="*/ 1676400 w 2209800"/>
                <a:gd name="connsiteY4" fmla="*/ 2133600 h 2133600"/>
                <a:gd name="connsiteX5" fmla="*/ 533400 w 2209800"/>
                <a:gd name="connsiteY5" fmla="*/ 2133600 h 2133600"/>
                <a:gd name="connsiteX6" fmla="*/ 0 w 2209800"/>
                <a:gd name="connsiteY6" fmla="*/ 1066800 h 2133600"/>
                <a:gd name="connsiteX0" fmla="*/ 0 w 2209800"/>
                <a:gd name="connsiteY0" fmla="*/ 1066800 h 2133600"/>
                <a:gd name="connsiteX1" fmla="*/ 533400 w 2209800"/>
                <a:gd name="connsiteY1" fmla="*/ 0 h 2133600"/>
                <a:gd name="connsiteX2" fmla="*/ 1676400 w 2209800"/>
                <a:gd name="connsiteY2" fmla="*/ 0 h 2133600"/>
                <a:gd name="connsiteX3" fmla="*/ 2209800 w 2209800"/>
                <a:gd name="connsiteY3" fmla="*/ 1066800 h 2133600"/>
                <a:gd name="connsiteX4" fmla="*/ 1676400 w 2209800"/>
                <a:gd name="connsiteY4" fmla="*/ 2133600 h 2133600"/>
                <a:gd name="connsiteX5" fmla="*/ 533400 w 2209800"/>
                <a:gd name="connsiteY5" fmla="*/ 2133600 h 2133600"/>
                <a:gd name="connsiteX6" fmla="*/ 0 w 2209800"/>
                <a:gd name="connsiteY6" fmla="*/ 10668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9800" h="2133600">
                  <a:moveTo>
                    <a:pt x="0" y="1066800"/>
                  </a:moveTo>
                  <a:cubicBezTo>
                    <a:pt x="0" y="711200"/>
                    <a:pt x="254000" y="177800"/>
                    <a:pt x="533400" y="0"/>
                  </a:cubicBezTo>
                  <a:lnTo>
                    <a:pt x="1676400" y="0"/>
                  </a:lnTo>
                  <a:cubicBezTo>
                    <a:pt x="1955800" y="177800"/>
                    <a:pt x="2209800" y="711200"/>
                    <a:pt x="2209800" y="1066800"/>
                  </a:cubicBezTo>
                  <a:cubicBezTo>
                    <a:pt x="2209800" y="1422400"/>
                    <a:pt x="1955800" y="1955800"/>
                    <a:pt x="1676400" y="2133600"/>
                  </a:cubicBezTo>
                  <a:lnTo>
                    <a:pt x="533400" y="2133600"/>
                  </a:lnTo>
                  <a:cubicBezTo>
                    <a:pt x="254000" y="1955800"/>
                    <a:pt x="0" y="1422400"/>
                    <a:pt x="0" y="1066800"/>
                  </a:cubicBezTo>
                  <a:close/>
                </a:path>
              </a:pathLst>
            </a:custGeom>
            <a:solidFill>
              <a:schemeClr val="bg1">
                <a:lumMod val="75000"/>
              </a:schemeClr>
            </a:solidFill>
            <a:ln>
              <a:noFill/>
            </a:ln>
            <a:scene3d>
              <a:camera prst="perspectiveRelaxed">
                <a:rot lat="17373601" lon="0" rev="0"/>
              </a:camera>
              <a:lightRig rig="threePt" dir="t"/>
            </a:scene3d>
            <a:sp3d extrusionH="254000" prstMaterial="dkEdge">
              <a:bevelT w="139700" prst="cross"/>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dirty="0">
                <a:solidFill>
                  <a:prstClr val="white"/>
                </a:solidFill>
                <a:latin typeface="Trebuchet MS" pitchFamily="34" charset="0"/>
                <a:ea typeface="華康儷中黑" pitchFamily="49" charset="-120"/>
              </a:endParaRPr>
            </a:p>
          </p:txBody>
        </p:sp>
        <p:sp>
          <p:nvSpPr>
            <p:cNvPr id="13" name="TextBox 12"/>
            <p:cNvSpPr txBox="1"/>
            <p:nvPr/>
          </p:nvSpPr>
          <p:spPr>
            <a:xfrm>
              <a:off x="671129" y="5486286"/>
              <a:ext cx="454090" cy="708572"/>
            </a:xfrm>
            <a:prstGeom prst="rect">
              <a:avLst/>
            </a:prstGeom>
            <a:noFill/>
            <a:effectLst>
              <a:reflection blurRad="6350" stA="52000" endA="300" endPos="35000" dir="5400000" sy="-100000" algn="bl" rotWithShape="0"/>
            </a:effectLst>
          </p:spPr>
          <p:txBody>
            <a:bodyPr wrap="none">
              <a:spAutoFit/>
            </a:bodyPr>
            <a:lstStyle/>
            <a:p>
              <a:pPr defTabSz="457200">
                <a:defRPr/>
              </a:pPr>
              <a:r>
                <a:rPr lang="en-US" sz="4000" dirty="0">
                  <a:solidFill>
                    <a:prstClr val="black"/>
                  </a:solidFill>
                  <a:effectLst>
                    <a:reflection blurRad="6350" stA="55000" endA="300" endPos="45500" dir="5400000" sy="-100000" algn="bl" rotWithShape="0"/>
                  </a:effectLst>
                  <a:latin typeface="Trebuchet MS" pitchFamily="34" charset="0"/>
                  <a:ea typeface="華康儷中黑" pitchFamily="49" charset="-120"/>
                  <a:cs typeface="ＭＳ Ｐゴシック" charset="0"/>
                </a:rPr>
                <a:t>1</a:t>
              </a:r>
            </a:p>
          </p:txBody>
        </p:sp>
      </p:grpSp>
      <p:grpSp>
        <p:nvGrpSpPr>
          <p:cNvPr id="203779" name="Group 38"/>
          <p:cNvGrpSpPr>
            <a:grpSpLocks/>
          </p:cNvGrpSpPr>
          <p:nvPr/>
        </p:nvGrpSpPr>
        <p:grpSpPr bwMode="auto">
          <a:xfrm>
            <a:off x="392113" y="1200150"/>
            <a:ext cx="1131887" cy="2085975"/>
            <a:chOff x="479502" y="2895600"/>
            <a:chExt cx="1044498" cy="1923614"/>
          </a:xfrm>
        </p:grpSpPr>
        <p:grpSp>
          <p:nvGrpSpPr>
            <p:cNvPr id="203818" name="Group 4"/>
            <p:cNvGrpSpPr>
              <a:grpSpLocks/>
            </p:cNvGrpSpPr>
            <p:nvPr/>
          </p:nvGrpSpPr>
          <p:grpSpPr bwMode="auto">
            <a:xfrm>
              <a:off x="990600" y="2895600"/>
              <a:ext cx="533400" cy="1923614"/>
              <a:chOff x="990600" y="2895600"/>
              <a:chExt cx="533400" cy="1923614"/>
            </a:xfrm>
          </p:grpSpPr>
          <p:sp>
            <p:nvSpPr>
              <p:cNvPr id="25" name="Freeform 41"/>
              <p:cNvSpPr>
                <a:spLocks/>
              </p:cNvSpPr>
              <p:nvPr/>
            </p:nvSpPr>
            <p:spPr bwMode="auto">
              <a:xfrm>
                <a:off x="990600" y="2895600"/>
                <a:ext cx="533400" cy="1923614"/>
              </a:xfrm>
              <a:custGeom>
                <a:avLst/>
                <a:gdLst/>
                <a:ahLst/>
                <a:cxnLst>
                  <a:cxn ang="0">
                    <a:pos x="24" y="368"/>
                  </a:cxn>
                  <a:cxn ang="0">
                    <a:pos x="16" y="410"/>
                  </a:cxn>
                  <a:cxn ang="0">
                    <a:pos x="14" y="450"/>
                  </a:cxn>
                  <a:cxn ang="0">
                    <a:pos x="32" y="462"/>
                  </a:cxn>
                  <a:cxn ang="0">
                    <a:pos x="32" y="524"/>
                  </a:cxn>
                  <a:cxn ang="0">
                    <a:pos x="30" y="634"/>
                  </a:cxn>
                  <a:cxn ang="0">
                    <a:pos x="40" y="670"/>
                  </a:cxn>
                  <a:cxn ang="0">
                    <a:pos x="38" y="730"/>
                  </a:cxn>
                  <a:cxn ang="0">
                    <a:pos x="42" y="774"/>
                  </a:cxn>
                  <a:cxn ang="0">
                    <a:pos x="48" y="810"/>
                  </a:cxn>
                  <a:cxn ang="0">
                    <a:pos x="60" y="870"/>
                  </a:cxn>
                  <a:cxn ang="0">
                    <a:pos x="104" y="880"/>
                  </a:cxn>
                  <a:cxn ang="0">
                    <a:pos x="104" y="848"/>
                  </a:cxn>
                  <a:cxn ang="0">
                    <a:pos x="98" y="814"/>
                  </a:cxn>
                  <a:cxn ang="0">
                    <a:pos x="96" y="796"/>
                  </a:cxn>
                  <a:cxn ang="0">
                    <a:pos x="104" y="768"/>
                  </a:cxn>
                  <a:cxn ang="0">
                    <a:pos x="100" y="734"/>
                  </a:cxn>
                  <a:cxn ang="0">
                    <a:pos x="98" y="646"/>
                  </a:cxn>
                  <a:cxn ang="0">
                    <a:pos x="120" y="556"/>
                  </a:cxn>
                  <a:cxn ang="0">
                    <a:pos x="130" y="538"/>
                  </a:cxn>
                  <a:cxn ang="0">
                    <a:pos x="134" y="632"/>
                  </a:cxn>
                  <a:cxn ang="0">
                    <a:pos x="130" y="770"/>
                  </a:cxn>
                  <a:cxn ang="0">
                    <a:pos x="132" y="838"/>
                  </a:cxn>
                  <a:cxn ang="0">
                    <a:pos x="158" y="858"/>
                  </a:cxn>
                  <a:cxn ang="0">
                    <a:pos x="180" y="874"/>
                  </a:cxn>
                  <a:cxn ang="0">
                    <a:pos x="222" y="866"/>
                  </a:cxn>
                  <a:cxn ang="0">
                    <a:pos x="200" y="840"/>
                  </a:cxn>
                  <a:cxn ang="0">
                    <a:pos x="182" y="818"/>
                  </a:cxn>
                  <a:cxn ang="0">
                    <a:pos x="190" y="786"/>
                  </a:cxn>
                  <a:cxn ang="0">
                    <a:pos x="192" y="752"/>
                  </a:cxn>
                  <a:cxn ang="0">
                    <a:pos x="200" y="704"/>
                  </a:cxn>
                  <a:cxn ang="0">
                    <a:pos x="200" y="650"/>
                  </a:cxn>
                  <a:cxn ang="0">
                    <a:pos x="216" y="536"/>
                  </a:cxn>
                  <a:cxn ang="0">
                    <a:pos x="218" y="452"/>
                  </a:cxn>
                  <a:cxn ang="0">
                    <a:pos x="238" y="438"/>
                  </a:cxn>
                  <a:cxn ang="0">
                    <a:pos x="220" y="352"/>
                  </a:cxn>
                  <a:cxn ang="0">
                    <a:pos x="210" y="306"/>
                  </a:cxn>
                  <a:cxn ang="0">
                    <a:pos x="248" y="300"/>
                  </a:cxn>
                  <a:cxn ang="0">
                    <a:pos x="248" y="244"/>
                  </a:cxn>
                  <a:cxn ang="0">
                    <a:pos x="230" y="196"/>
                  </a:cxn>
                  <a:cxn ang="0">
                    <a:pos x="206" y="156"/>
                  </a:cxn>
                  <a:cxn ang="0">
                    <a:pos x="164" y="138"/>
                  </a:cxn>
                  <a:cxn ang="0">
                    <a:pos x="138" y="126"/>
                  </a:cxn>
                  <a:cxn ang="0">
                    <a:pos x="148" y="92"/>
                  </a:cxn>
                  <a:cxn ang="0">
                    <a:pos x="156" y="64"/>
                  </a:cxn>
                  <a:cxn ang="0">
                    <a:pos x="150" y="54"/>
                  </a:cxn>
                  <a:cxn ang="0">
                    <a:pos x="146" y="18"/>
                  </a:cxn>
                  <a:cxn ang="0">
                    <a:pos x="110" y="0"/>
                  </a:cxn>
                  <a:cxn ang="0">
                    <a:pos x="74" y="12"/>
                  </a:cxn>
                  <a:cxn ang="0">
                    <a:pos x="60" y="44"/>
                  </a:cxn>
                  <a:cxn ang="0">
                    <a:pos x="68" y="64"/>
                  </a:cxn>
                  <a:cxn ang="0">
                    <a:pos x="58" y="72"/>
                  </a:cxn>
                  <a:cxn ang="0">
                    <a:pos x="72" y="96"/>
                  </a:cxn>
                  <a:cxn ang="0">
                    <a:pos x="82" y="112"/>
                  </a:cxn>
                  <a:cxn ang="0">
                    <a:pos x="62" y="136"/>
                  </a:cxn>
                  <a:cxn ang="0">
                    <a:pos x="6" y="168"/>
                  </a:cxn>
                  <a:cxn ang="0">
                    <a:pos x="4" y="238"/>
                  </a:cxn>
                  <a:cxn ang="0">
                    <a:pos x="18" y="284"/>
                  </a:cxn>
                </a:cxnLst>
                <a:rect l="0" t="0" r="r" b="b"/>
                <a:pathLst>
                  <a:path w="254" h="884">
                    <a:moveTo>
                      <a:pt x="34" y="322"/>
                    </a:moveTo>
                    <a:lnTo>
                      <a:pt x="34" y="322"/>
                    </a:lnTo>
                    <a:lnTo>
                      <a:pt x="30" y="340"/>
                    </a:lnTo>
                    <a:lnTo>
                      <a:pt x="24" y="356"/>
                    </a:lnTo>
                    <a:lnTo>
                      <a:pt x="24" y="356"/>
                    </a:lnTo>
                    <a:lnTo>
                      <a:pt x="24" y="368"/>
                    </a:lnTo>
                    <a:lnTo>
                      <a:pt x="24" y="374"/>
                    </a:lnTo>
                    <a:lnTo>
                      <a:pt x="22" y="380"/>
                    </a:lnTo>
                    <a:lnTo>
                      <a:pt x="22" y="380"/>
                    </a:lnTo>
                    <a:lnTo>
                      <a:pt x="20" y="386"/>
                    </a:lnTo>
                    <a:lnTo>
                      <a:pt x="18" y="394"/>
                    </a:lnTo>
                    <a:lnTo>
                      <a:pt x="16" y="410"/>
                    </a:lnTo>
                    <a:lnTo>
                      <a:pt x="16" y="410"/>
                    </a:lnTo>
                    <a:lnTo>
                      <a:pt x="12" y="438"/>
                    </a:lnTo>
                    <a:lnTo>
                      <a:pt x="12" y="438"/>
                    </a:lnTo>
                    <a:lnTo>
                      <a:pt x="10" y="446"/>
                    </a:lnTo>
                    <a:lnTo>
                      <a:pt x="10" y="448"/>
                    </a:lnTo>
                    <a:lnTo>
                      <a:pt x="14" y="450"/>
                    </a:lnTo>
                    <a:lnTo>
                      <a:pt x="14" y="450"/>
                    </a:lnTo>
                    <a:lnTo>
                      <a:pt x="28" y="452"/>
                    </a:lnTo>
                    <a:lnTo>
                      <a:pt x="28" y="452"/>
                    </a:lnTo>
                    <a:lnTo>
                      <a:pt x="30" y="452"/>
                    </a:lnTo>
                    <a:lnTo>
                      <a:pt x="30" y="454"/>
                    </a:lnTo>
                    <a:lnTo>
                      <a:pt x="32" y="462"/>
                    </a:lnTo>
                    <a:lnTo>
                      <a:pt x="30" y="474"/>
                    </a:lnTo>
                    <a:lnTo>
                      <a:pt x="30" y="474"/>
                    </a:lnTo>
                    <a:lnTo>
                      <a:pt x="30" y="492"/>
                    </a:lnTo>
                    <a:lnTo>
                      <a:pt x="32" y="508"/>
                    </a:lnTo>
                    <a:lnTo>
                      <a:pt x="32" y="508"/>
                    </a:lnTo>
                    <a:lnTo>
                      <a:pt x="32" y="524"/>
                    </a:lnTo>
                    <a:lnTo>
                      <a:pt x="32" y="538"/>
                    </a:lnTo>
                    <a:lnTo>
                      <a:pt x="28" y="568"/>
                    </a:lnTo>
                    <a:lnTo>
                      <a:pt x="28" y="568"/>
                    </a:lnTo>
                    <a:lnTo>
                      <a:pt x="26" y="600"/>
                    </a:lnTo>
                    <a:lnTo>
                      <a:pt x="28" y="616"/>
                    </a:lnTo>
                    <a:lnTo>
                      <a:pt x="30" y="634"/>
                    </a:lnTo>
                    <a:lnTo>
                      <a:pt x="30" y="634"/>
                    </a:lnTo>
                    <a:lnTo>
                      <a:pt x="34" y="646"/>
                    </a:lnTo>
                    <a:lnTo>
                      <a:pt x="38" y="658"/>
                    </a:lnTo>
                    <a:lnTo>
                      <a:pt x="38" y="658"/>
                    </a:lnTo>
                    <a:lnTo>
                      <a:pt x="40" y="664"/>
                    </a:lnTo>
                    <a:lnTo>
                      <a:pt x="40" y="670"/>
                    </a:lnTo>
                    <a:lnTo>
                      <a:pt x="36" y="682"/>
                    </a:lnTo>
                    <a:lnTo>
                      <a:pt x="36" y="682"/>
                    </a:lnTo>
                    <a:lnTo>
                      <a:pt x="36" y="698"/>
                    </a:lnTo>
                    <a:lnTo>
                      <a:pt x="36" y="712"/>
                    </a:lnTo>
                    <a:lnTo>
                      <a:pt x="36" y="712"/>
                    </a:lnTo>
                    <a:lnTo>
                      <a:pt x="38" y="730"/>
                    </a:lnTo>
                    <a:lnTo>
                      <a:pt x="38" y="738"/>
                    </a:lnTo>
                    <a:lnTo>
                      <a:pt x="40" y="746"/>
                    </a:lnTo>
                    <a:lnTo>
                      <a:pt x="40" y="746"/>
                    </a:lnTo>
                    <a:lnTo>
                      <a:pt x="42" y="760"/>
                    </a:lnTo>
                    <a:lnTo>
                      <a:pt x="42" y="774"/>
                    </a:lnTo>
                    <a:lnTo>
                      <a:pt x="42" y="774"/>
                    </a:lnTo>
                    <a:lnTo>
                      <a:pt x="42" y="780"/>
                    </a:lnTo>
                    <a:lnTo>
                      <a:pt x="44" y="786"/>
                    </a:lnTo>
                    <a:lnTo>
                      <a:pt x="46" y="798"/>
                    </a:lnTo>
                    <a:lnTo>
                      <a:pt x="46" y="798"/>
                    </a:lnTo>
                    <a:lnTo>
                      <a:pt x="46" y="804"/>
                    </a:lnTo>
                    <a:lnTo>
                      <a:pt x="48" y="810"/>
                    </a:lnTo>
                    <a:lnTo>
                      <a:pt x="50" y="820"/>
                    </a:lnTo>
                    <a:lnTo>
                      <a:pt x="50" y="820"/>
                    </a:lnTo>
                    <a:lnTo>
                      <a:pt x="54" y="850"/>
                    </a:lnTo>
                    <a:lnTo>
                      <a:pt x="54" y="850"/>
                    </a:lnTo>
                    <a:lnTo>
                      <a:pt x="56" y="860"/>
                    </a:lnTo>
                    <a:lnTo>
                      <a:pt x="60" y="870"/>
                    </a:lnTo>
                    <a:lnTo>
                      <a:pt x="66" y="878"/>
                    </a:lnTo>
                    <a:lnTo>
                      <a:pt x="78" y="882"/>
                    </a:lnTo>
                    <a:lnTo>
                      <a:pt x="78" y="882"/>
                    </a:lnTo>
                    <a:lnTo>
                      <a:pt x="88" y="884"/>
                    </a:lnTo>
                    <a:lnTo>
                      <a:pt x="98" y="882"/>
                    </a:lnTo>
                    <a:lnTo>
                      <a:pt x="104" y="880"/>
                    </a:lnTo>
                    <a:lnTo>
                      <a:pt x="106" y="876"/>
                    </a:lnTo>
                    <a:lnTo>
                      <a:pt x="108" y="872"/>
                    </a:lnTo>
                    <a:lnTo>
                      <a:pt x="108" y="866"/>
                    </a:lnTo>
                    <a:lnTo>
                      <a:pt x="108" y="866"/>
                    </a:lnTo>
                    <a:lnTo>
                      <a:pt x="104" y="848"/>
                    </a:lnTo>
                    <a:lnTo>
                      <a:pt x="104" y="848"/>
                    </a:lnTo>
                    <a:lnTo>
                      <a:pt x="100" y="842"/>
                    </a:lnTo>
                    <a:lnTo>
                      <a:pt x="98" y="834"/>
                    </a:lnTo>
                    <a:lnTo>
                      <a:pt x="98" y="834"/>
                    </a:lnTo>
                    <a:lnTo>
                      <a:pt x="96" y="824"/>
                    </a:lnTo>
                    <a:lnTo>
                      <a:pt x="96" y="818"/>
                    </a:lnTo>
                    <a:lnTo>
                      <a:pt x="98" y="814"/>
                    </a:lnTo>
                    <a:lnTo>
                      <a:pt x="98" y="814"/>
                    </a:lnTo>
                    <a:lnTo>
                      <a:pt x="100" y="810"/>
                    </a:lnTo>
                    <a:lnTo>
                      <a:pt x="100" y="808"/>
                    </a:lnTo>
                    <a:lnTo>
                      <a:pt x="98" y="804"/>
                    </a:lnTo>
                    <a:lnTo>
                      <a:pt x="96" y="798"/>
                    </a:lnTo>
                    <a:lnTo>
                      <a:pt x="96" y="796"/>
                    </a:lnTo>
                    <a:lnTo>
                      <a:pt x="98" y="794"/>
                    </a:lnTo>
                    <a:lnTo>
                      <a:pt x="98" y="794"/>
                    </a:lnTo>
                    <a:lnTo>
                      <a:pt x="102" y="790"/>
                    </a:lnTo>
                    <a:lnTo>
                      <a:pt x="104" y="782"/>
                    </a:lnTo>
                    <a:lnTo>
                      <a:pt x="106" y="774"/>
                    </a:lnTo>
                    <a:lnTo>
                      <a:pt x="104" y="768"/>
                    </a:lnTo>
                    <a:lnTo>
                      <a:pt x="104" y="768"/>
                    </a:lnTo>
                    <a:lnTo>
                      <a:pt x="104" y="758"/>
                    </a:lnTo>
                    <a:lnTo>
                      <a:pt x="102" y="750"/>
                    </a:lnTo>
                    <a:lnTo>
                      <a:pt x="102" y="742"/>
                    </a:lnTo>
                    <a:lnTo>
                      <a:pt x="100" y="734"/>
                    </a:lnTo>
                    <a:lnTo>
                      <a:pt x="100" y="734"/>
                    </a:lnTo>
                    <a:lnTo>
                      <a:pt x="98" y="724"/>
                    </a:lnTo>
                    <a:lnTo>
                      <a:pt x="96" y="712"/>
                    </a:lnTo>
                    <a:lnTo>
                      <a:pt x="96" y="690"/>
                    </a:lnTo>
                    <a:lnTo>
                      <a:pt x="96" y="690"/>
                    </a:lnTo>
                    <a:lnTo>
                      <a:pt x="96" y="662"/>
                    </a:lnTo>
                    <a:lnTo>
                      <a:pt x="98" y="646"/>
                    </a:lnTo>
                    <a:lnTo>
                      <a:pt x="100" y="632"/>
                    </a:lnTo>
                    <a:lnTo>
                      <a:pt x="100" y="632"/>
                    </a:lnTo>
                    <a:lnTo>
                      <a:pt x="108" y="608"/>
                    </a:lnTo>
                    <a:lnTo>
                      <a:pt x="114" y="584"/>
                    </a:lnTo>
                    <a:lnTo>
                      <a:pt x="114" y="584"/>
                    </a:lnTo>
                    <a:lnTo>
                      <a:pt x="120" y="556"/>
                    </a:lnTo>
                    <a:lnTo>
                      <a:pt x="124" y="540"/>
                    </a:lnTo>
                    <a:lnTo>
                      <a:pt x="126" y="534"/>
                    </a:lnTo>
                    <a:lnTo>
                      <a:pt x="126" y="532"/>
                    </a:lnTo>
                    <a:lnTo>
                      <a:pt x="126" y="532"/>
                    </a:lnTo>
                    <a:lnTo>
                      <a:pt x="128" y="534"/>
                    </a:lnTo>
                    <a:lnTo>
                      <a:pt x="130" y="538"/>
                    </a:lnTo>
                    <a:lnTo>
                      <a:pt x="132" y="552"/>
                    </a:lnTo>
                    <a:lnTo>
                      <a:pt x="134" y="576"/>
                    </a:lnTo>
                    <a:lnTo>
                      <a:pt x="134" y="576"/>
                    </a:lnTo>
                    <a:lnTo>
                      <a:pt x="134" y="604"/>
                    </a:lnTo>
                    <a:lnTo>
                      <a:pt x="134" y="632"/>
                    </a:lnTo>
                    <a:lnTo>
                      <a:pt x="134" y="632"/>
                    </a:lnTo>
                    <a:lnTo>
                      <a:pt x="136" y="656"/>
                    </a:lnTo>
                    <a:lnTo>
                      <a:pt x="136" y="680"/>
                    </a:lnTo>
                    <a:lnTo>
                      <a:pt x="136" y="680"/>
                    </a:lnTo>
                    <a:lnTo>
                      <a:pt x="130" y="740"/>
                    </a:lnTo>
                    <a:lnTo>
                      <a:pt x="130" y="740"/>
                    </a:lnTo>
                    <a:lnTo>
                      <a:pt x="130" y="770"/>
                    </a:lnTo>
                    <a:lnTo>
                      <a:pt x="132" y="800"/>
                    </a:lnTo>
                    <a:lnTo>
                      <a:pt x="132" y="800"/>
                    </a:lnTo>
                    <a:lnTo>
                      <a:pt x="132" y="814"/>
                    </a:lnTo>
                    <a:lnTo>
                      <a:pt x="132" y="814"/>
                    </a:lnTo>
                    <a:lnTo>
                      <a:pt x="130" y="830"/>
                    </a:lnTo>
                    <a:lnTo>
                      <a:pt x="132" y="838"/>
                    </a:lnTo>
                    <a:lnTo>
                      <a:pt x="134" y="846"/>
                    </a:lnTo>
                    <a:lnTo>
                      <a:pt x="134" y="846"/>
                    </a:lnTo>
                    <a:lnTo>
                      <a:pt x="136" y="848"/>
                    </a:lnTo>
                    <a:lnTo>
                      <a:pt x="140" y="852"/>
                    </a:lnTo>
                    <a:lnTo>
                      <a:pt x="148" y="854"/>
                    </a:lnTo>
                    <a:lnTo>
                      <a:pt x="158" y="858"/>
                    </a:lnTo>
                    <a:lnTo>
                      <a:pt x="166" y="862"/>
                    </a:lnTo>
                    <a:lnTo>
                      <a:pt x="166" y="862"/>
                    </a:lnTo>
                    <a:lnTo>
                      <a:pt x="172" y="868"/>
                    </a:lnTo>
                    <a:lnTo>
                      <a:pt x="176" y="872"/>
                    </a:lnTo>
                    <a:lnTo>
                      <a:pt x="180" y="874"/>
                    </a:lnTo>
                    <a:lnTo>
                      <a:pt x="180" y="874"/>
                    </a:lnTo>
                    <a:lnTo>
                      <a:pt x="192" y="878"/>
                    </a:lnTo>
                    <a:lnTo>
                      <a:pt x="204" y="878"/>
                    </a:lnTo>
                    <a:lnTo>
                      <a:pt x="204" y="878"/>
                    </a:lnTo>
                    <a:lnTo>
                      <a:pt x="214" y="874"/>
                    </a:lnTo>
                    <a:lnTo>
                      <a:pt x="220" y="870"/>
                    </a:lnTo>
                    <a:lnTo>
                      <a:pt x="222" y="866"/>
                    </a:lnTo>
                    <a:lnTo>
                      <a:pt x="222" y="862"/>
                    </a:lnTo>
                    <a:lnTo>
                      <a:pt x="222" y="858"/>
                    </a:lnTo>
                    <a:lnTo>
                      <a:pt x="218" y="854"/>
                    </a:lnTo>
                    <a:lnTo>
                      <a:pt x="218" y="854"/>
                    </a:lnTo>
                    <a:lnTo>
                      <a:pt x="210" y="846"/>
                    </a:lnTo>
                    <a:lnTo>
                      <a:pt x="200" y="840"/>
                    </a:lnTo>
                    <a:lnTo>
                      <a:pt x="200" y="840"/>
                    </a:lnTo>
                    <a:lnTo>
                      <a:pt x="192" y="832"/>
                    </a:lnTo>
                    <a:lnTo>
                      <a:pt x="186" y="824"/>
                    </a:lnTo>
                    <a:lnTo>
                      <a:pt x="186" y="824"/>
                    </a:lnTo>
                    <a:lnTo>
                      <a:pt x="184" y="822"/>
                    </a:lnTo>
                    <a:lnTo>
                      <a:pt x="182" y="818"/>
                    </a:lnTo>
                    <a:lnTo>
                      <a:pt x="184" y="810"/>
                    </a:lnTo>
                    <a:lnTo>
                      <a:pt x="186" y="802"/>
                    </a:lnTo>
                    <a:lnTo>
                      <a:pt x="190" y="796"/>
                    </a:lnTo>
                    <a:lnTo>
                      <a:pt x="190" y="796"/>
                    </a:lnTo>
                    <a:lnTo>
                      <a:pt x="190" y="792"/>
                    </a:lnTo>
                    <a:lnTo>
                      <a:pt x="190" y="786"/>
                    </a:lnTo>
                    <a:lnTo>
                      <a:pt x="188" y="776"/>
                    </a:lnTo>
                    <a:lnTo>
                      <a:pt x="188" y="776"/>
                    </a:lnTo>
                    <a:lnTo>
                      <a:pt x="188" y="764"/>
                    </a:lnTo>
                    <a:lnTo>
                      <a:pt x="190" y="758"/>
                    </a:lnTo>
                    <a:lnTo>
                      <a:pt x="192" y="752"/>
                    </a:lnTo>
                    <a:lnTo>
                      <a:pt x="192" y="752"/>
                    </a:lnTo>
                    <a:lnTo>
                      <a:pt x="196" y="742"/>
                    </a:lnTo>
                    <a:lnTo>
                      <a:pt x="200" y="730"/>
                    </a:lnTo>
                    <a:lnTo>
                      <a:pt x="200" y="730"/>
                    </a:lnTo>
                    <a:lnTo>
                      <a:pt x="200" y="718"/>
                    </a:lnTo>
                    <a:lnTo>
                      <a:pt x="200" y="704"/>
                    </a:lnTo>
                    <a:lnTo>
                      <a:pt x="200" y="704"/>
                    </a:lnTo>
                    <a:lnTo>
                      <a:pt x="200" y="690"/>
                    </a:lnTo>
                    <a:lnTo>
                      <a:pt x="198" y="678"/>
                    </a:lnTo>
                    <a:lnTo>
                      <a:pt x="198" y="678"/>
                    </a:lnTo>
                    <a:lnTo>
                      <a:pt x="196" y="670"/>
                    </a:lnTo>
                    <a:lnTo>
                      <a:pt x="198" y="664"/>
                    </a:lnTo>
                    <a:lnTo>
                      <a:pt x="200" y="650"/>
                    </a:lnTo>
                    <a:lnTo>
                      <a:pt x="200" y="650"/>
                    </a:lnTo>
                    <a:lnTo>
                      <a:pt x="202" y="622"/>
                    </a:lnTo>
                    <a:lnTo>
                      <a:pt x="204" y="592"/>
                    </a:lnTo>
                    <a:lnTo>
                      <a:pt x="204" y="592"/>
                    </a:lnTo>
                    <a:lnTo>
                      <a:pt x="210" y="564"/>
                    </a:lnTo>
                    <a:lnTo>
                      <a:pt x="216" y="536"/>
                    </a:lnTo>
                    <a:lnTo>
                      <a:pt x="216" y="536"/>
                    </a:lnTo>
                    <a:lnTo>
                      <a:pt x="218" y="508"/>
                    </a:lnTo>
                    <a:lnTo>
                      <a:pt x="218" y="480"/>
                    </a:lnTo>
                    <a:lnTo>
                      <a:pt x="218" y="480"/>
                    </a:lnTo>
                    <a:lnTo>
                      <a:pt x="218" y="452"/>
                    </a:lnTo>
                    <a:lnTo>
                      <a:pt x="218" y="452"/>
                    </a:lnTo>
                    <a:lnTo>
                      <a:pt x="218" y="444"/>
                    </a:lnTo>
                    <a:lnTo>
                      <a:pt x="218" y="442"/>
                    </a:lnTo>
                    <a:lnTo>
                      <a:pt x="222" y="440"/>
                    </a:lnTo>
                    <a:lnTo>
                      <a:pt x="222" y="440"/>
                    </a:lnTo>
                    <a:lnTo>
                      <a:pt x="230" y="440"/>
                    </a:lnTo>
                    <a:lnTo>
                      <a:pt x="238" y="438"/>
                    </a:lnTo>
                    <a:lnTo>
                      <a:pt x="238" y="438"/>
                    </a:lnTo>
                    <a:lnTo>
                      <a:pt x="234" y="422"/>
                    </a:lnTo>
                    <a:lnTo>
                      <a:pt x="230" y="404"/>
                    </a:lnTo>
                    <a:lnTo>
                      <a:pt x="224" y="370"/>
                    </a:lnTo>
                    <a:lnTo>
                      <a:pt x="224" y="370"/>
                    </a:lnTo>
                    <a:lnTo>
                      <a:pt x="220" y="352"/>
                    </a:lnTo>
                    <a:lnTo>
                      <a:pt x="216" y="334"/>
                    </a:lnTo>
                    <a:lnTo>
                      <a:pt x="216" y="334"/>
                    </a:lnTo>
                    <a:lnTo>
                      <a:pt x="214" y="328"/>
                    </a:lnTo>
                    <a:lnTo>
                      <a:pt x="210" y="322"/>
                    </a:lnTo>
                    <a:lnTo>
                      <a:pt x="210" y="322"/>
                    </a:lnTo>
                    <a:lnTo>
                      <a:pt x="210" y="306"/>
                    </a:lnTo>
                    <a:lnTo>
                      <a:pt x="210" y="306"/>
                    </a:lnTo>
                    <a:lnTo>
                      <a:pt x="226" y="304"/>
                    </a:lnTo>
                    <a:lnTo>
                      <a:pt x="242" y="304"/>
                    </a:lnTo>
                    <a:lnTo>
                      <a:pt x="242" y="304"/>
                    </a:lnTo>
                    <a:lnTo>
                      <a:pt x="246" y="302"/>
                    </a:lnTo>
                    <a:lnTo>
                      <a:pt x="248" y="300"/>
                    </a:lnTo>
                    <a:lnTo>
                      <a:pt x="252" y="294"/>
                    </a:lnTo>
                    <a:lnTo>
                      <a:pt x="254" y="284"/>
                    </a:lnTo>
                    <a:lnTo>
                      <a:pt x="252" y="276"/>
                    </a:lnTo>
                    <a:lnTo>
                      <a:pt x="252" y="276"/>
                    </a:lnTo>
                    <a:lnTo>
                      <a:pt x="248" y="244"/>
                    </a:lnTo>
                    <a:lnTo>
                      <a:pt x="248" y="244"/>
                    </a:lnTo>
                    <a:lnTo>
                      <a:pt x="246" y="236"/>
                    </a:lnTo>
                    <a:lnTo>
                      <a:pt x="242" y="228"/>
                    </a:lnTo>
                    <a:lnTo>
                      <a:pt x="242" y="228"/>
                    </a:lnTo>
                    <a:lnTo>
                      <a:pt x="238" y="220"/>
                    </a:lnTo>
                    <a:lnTo>
                      <a:pt x="236" y="214"/>
                    </a:lnTo>
                    <a:lnTo>
                      <a:pt x="230" y="196"/>
                    </a:lnTo>
                    <a:lnTo>
                      <a:pt x="230" y="196"/>
                    </a:lnTo>
                    <a:lnTo>
                      <a:pt x="224" y="182"/>
                    </a:lnTo>
                    <a:lnTo>
                      <a:pt x="216" y="166"/>
                    </a:lnTo>
                    <a:lnTo>
                      <a:pt x="216" y="166"/>
                    </a:lnTo>
                    <a:lnTo>
                      <a:pt x="212" y="160"/>
                    </a:lnTo>
                    <a:lnTo>
                      <a:pt x="206" y="156"/>
                    </a:lnTo>
                    <a:lnTo>
                      <a:pt x="192" y="150"/>
                    </a:lnTo>
                    <a:lnTo>
                      <a:pt x="192" y="150"/>
                    </a:lnTo>
                    <a:lnTo>
                      <a:pt x="176" y="146"/>
                    </a:lnTo>
                    <a:lnTo>
                      <a:pt x="176" y="146"/>
                    </a:lnTo>
                    <a:lnTo>
                      <a:pt x="170" y="142"/>
                    </a:lnTo>
                    <a:lnTo>
                      <a:pt x="164" y="138"/>
                    </a:lnTo>
                    <a:lnTo>
                      <a:pt x="164" y="138"/>
                    </a:lnTo>
                    <a:lnTo>
                      <a:pt x="148" y="134"/>
                    </a:lnTo>
                    <a:lnTo>
                      <a:pt x="140" y="132"/>
                    </a:lnTo>
                    <a:lnTo>
                      <a:pt x="138" y="128"/>
                    </a:lnTo>
                    <a:lnTo>
                      <a:pt x="138" y="126"/>
                    </a:lnTo>
                    <a:lnTo>
                      <a:pt x="138" y="126"/>
                    </a:lnTo>
                    <a:lnTo>
                      <a:pt x="140" y="114"/>
                    </a:lnTo>
                    <a:lnTo>
                      <a:pt x="142" y="104"/>
                    </a:lnTo>
                    <a:lnTo>
                      <a:pt x="142" y="104"/>
                    </a:lnTo>
                    <a:lnTo>
                      <a:pt x="144" y="96"/>
                    </a:lnTo>
                    <a:lnTo>
                      <a:pt x="146" y="94"/>
                    </a:lnTo>
                    <a:lnTo>
                      <a:pt x="148" y="92"/>
                    </a:lnTo>
                    <a:lnTo>
                      <a:pt x="148" y="92"/>
                    </a:lnTo>
                    <a:lnTo>
                      <a:pt x="152" y="86"/>
                    </a:lnTo>
                    <a:lnTo>
                      <a:pt x="154" y="80"/>
                    </a:lnTo>
                    <a:lnTo>
                      <a:pt x="154" y="80"/>
                    </a:lnTo>
                    <a:lnTo>
                      <a:pt x="156" y="68"/>
                    </a:lnTo>
                    <a:lnTo>
                      <a:pt x="156" y="64"/>
                    </a:lnTo>
                    <a:lnTo>
                      <a:pt x="154" y="62"/>
                    </a:lnTo>
                    <a:lnTo>
                      <a:pt x="152" y="64"/>
                    </a:lnTo>
                    <a:lnTo>
                      <a:pt x="152" y="64"/>
                    </a:lnTo>
                    <a:lnTo>
                      <a:pt x="148" y="62"/>
                    </a:lnTo>
                    <a:lnTo>
                      <a:pt x="148" y="58"/>
                    </a:lnTo>
                    <a:lnTo>
                      <a:pt x="150" y="54"/>
                    </a:lnTo>
                    <a:lnTo>
                      <a:pt x="152" y="50"/>
                    </a:lnTo>
                    <a:lnTo>
                      <a:pt x="152" y="50"/>
                    </a:lnTo>
                    <a:lnTo>
                      <a:pt x="150" y="36"/>
                    </a:lnTo>
                    <a:lnTo>
                      <a:pt x="150" y="24"/>
                    </a:lnTo>
                    <a:lnTo>
                      <a:pt x="150" y="24"/>
                    </a:lnTo>
                    <a:lnTo>
                      <a:pt x="146" y="18"/>
                    </a:lnTo>
                    <a:lnTo>
                      <a:pt x="142" y="16"/>
                    </a:lnTo>
                    <a:lnTo>
                      <a:pt x="134" y="10"/>
                    </a:lnTo>
                    <a:lnTo>
                      <a:pt x="134" y="10"/>
                    </a:lnTo>
                    <a:lnTo>
                      <a:pt x="122" y="2"/>
                    </a:lnTo>
                    <a:lnTo>
                      <a:pt x="116" y="0"/>
                    </a:lnTo>
                    <a:lnTo>
                      <a:pt x="110" y="0"/>
                    </a:lnTo>
                    <a:lnTo>
                      <a:pt x="110" y="0"/>
                    </a:lnTo>
                    <a:lnTo>
                      <a:pt x="98" y="2"/>
                    </a:lnTo>
                    <a:lnTo>
                      <a:pt x="92" y="2"/>
                    </a:lnTo>
                    <a:lnTo>
                      <a:pt x="86" y="6"/>
                    </a:lnTo>
                    <a:lnTo>
                      <a:pt x="86" y="6"/>
                    </a:lnTo>
                    <a:lnTo>
                      <a:pt x="74" y="12"/>
                    </a:lnTo>
                    <a:lnTo>
                      <a:pt x="68" y="14"/>
                    </a:lnTo>
                    <a:lnTo>
                      <a:pt x="64" y="20"/>
                    </a:lnTo>
                    <a:lnTo>
                      <a:pt x="64" y="20"/>
                    </a:lnTo>
                    <a:lnTo>
                      <a:pt x="60" y="32"/>
                    </a:lnTo>
                    <a:lnTo>
                      <a:pt x="60" y="38"/>
                    </a:lnTo>
                    <a:lnTo>
                      <a:pt x="60" y="44"/>
                    </a:lnTo>
                    <a:lnTo>
                      <a:pt x="60" y="44"/>
                    </a:lnTo>
                    <a:lnTo>
                      <a:pt x="60" y="50"/>
                    </a:lnTo>
                    <a:lnTo>
                      <a:pt x="62" y="54"/>
                    </a:lnTo>
                    <a:lnTo>
                      <a:pt x="62" y="54"/>
                    </a:lnTo>
                    <a:lnTo>
                      <a:pt x="66" y="62"/>
                    </a:lnTo>
                    <a:lnTo>
                      <a:pt x="68" y="64"/>
                    </a:lnTo>
                    <a:lnTo>
                      <a:pt x="68" y="68"/>
                    </a:lnTo>
                    <a:lnTo>
                      <a:pt x="68" y="68"/>
                    </a:lnTo>
                    <a:lnTo>
                      <a:pt x="64" y="68"/>
                    </a:lnTo>
                    <a:lnTo>
                      <a:pt x="60" y="68"/>
                    </a:lnTo>
                    <a:lnTo>
                      <a:pt x="60" y="68"/>
                    </a:lnTo>
                    <a:lnTo>
                      <a:pt x="58" y="72"/>
                    </a:lnTo>
                    <a:lnTo>
                      <a:pt x="58" y="76"/>
                    </a:lnTo>
                    <a:lnTo>
                      <a:pt x="62" y="82"/>
                    </a:lnTo>
                    <a:lnTo>
                      <a:pt x="62" y="82"/>
                    </a:lnTo>
                    <a:lnTo>
                      <a:pt x="66" y="90"/>
                    </a:lnTo>
                    <a:lnTo>
                      <a:pt x="68" y="94"/>
                    </a:lnTo>
                    <a:lnTo>
                      <a:pt x="72" y="96"/>
                    </a:lnTo>
                    <a:lnTo>
                      <a:pt x="72" y="96"/>
                    </a:lnTo>
                    <a:lnTo>
                      <a:pt x="74" y="96"/>
                    </a:lnTo>
                    <a:lnTo>
                      <a:pt x="76" y="100"/>
                    </a:lnTo>
                    <a:lnTo>
                      <a:pt x="76" y="100"/>
                    </a:lnTo>
                    <a:lnTo>
                      <a:pt x="82" y="112"/>
                    </a:lnTo>
                    <a:lnTo>
                      <a:pt x="82" y="112"/>
                    </a:lnTo>
                    <a:lnTo>
                      <a:pt x="82" y="118"/>
                    </a:lnTo>
                    <a:lnTo>
                      <a:pt x="82" y="122"/>
                    </a:lnTo>
                    <a:lnTo>
                      <a:pt x="80" y="126"/>
                    </a:lnTo>
                    <a:lnTo>
                      <a:pt x="78" y="128"/>
                    </a:lnTo>
                    <a:lnTo>
                      <a:pt x="72" y="132"/>
                    </a:lnTo>
                    <a:lnTo>
                      <a:pt x="62" y="136"/>
                    </a:lnTo>
                    <a:lnTo>
                      <a:pt x="62" y="136"/>
                    </a:lnTo>
                    <a:lnTo>
                      <a:pt x="28" y="150"/>
                    </a:lnTo>
                    <a:lnTo>
                      <a:pt x="28" y="150"/>
                    </a:lnTo>
                    <a:lnTo>
                      <a:pt x="18" y="154"/>
                    </a:lnTo>
                    <a:lnTo>
                      <a:pt x="10" y="160"/>
                    </a:lnTo>
                    <a:lnTo>
                      <a:pt x="6" y="168"/>
                    </a:lnTo>
                    <a:lnTo>
                      <a:pt x="2" y="178"/>
                    </a:lnTo>
                    <a:lnTo>
                      <a:pt x="2" y="178"/>
                    </a:lnTo>
                    <a:lnTo>
                      <a:pt x="0" y="194"/>
                    </a:lnTo>
                    <a:lnTo>
                      <a:pt x="2" y="208"/>
                    </a:lnTo>
                    <a:lnTo>
                      <a:pt x="4" y="238"/>
                    </a:lnTo>
                    <a:lnTo>
                      <a:pt x="4" y="238"/>
                    </a:lnTo>
                    <a:lnTo>
                      <a:pt x="4" y="252"/>
                    </a:lnTo>
                    <a:lnTo>
                      <a:pt x="6" y="258"/>
                    </a:lnTo>
                    <a:lnTo>
                      <a:pt x="8" y="266"/>
                    </a:lnTo>
                    <a:lnTo>
                      <a:pt x="8" y="266"/>
                    </a:lnTo>
                    <a:lnTo>
                      <a:pt x="18" y="284"/>
                    </a:lnTo>
                    <a:lnTo>
                      <a:pt x="18" y="284"/>
                    </a:lnTo>
                    <a:lnTo>
                      <a:pt x="28" y="302"/>
                    </a:lnTo>
                    <a:lnTo>
                      <a:pt x="32" y="312"/>
                    </a:lnTo>
                    <a:lnTo>
                      <a:pt x="34" y="322"/>
                    </a:lnTo>
                    <a:close/>
                  </a:path>
                </a:pathLst>
              </a:custGeom>
              <a:solidFill>
                <a:srgbClr val="000000"/>
              </a:solidFill>
              <a:ln w="9525">
                <a:noFill/>
                <a:round/>
                <a:headEnd/>
                <a:tailEnd/>
              </a:ln>
              <a:effectLst>
                <a:reflection blurRad="6350" stA="52000" endA="300" endPos="35000" dir="5400000" sy="-100000" algn="bl" rotWithShape="0"/>
              </a:effectLst>
            </p:spPr>
            <p:txBody>
              <a:bodyPr/>
              <a:lstStyle/>
              <a:p>
                <a:pPr defTabSz="457200">
                  <a:defRPr/>
                </a:pPr>
                <a:endParaRPr lang="en-US" dirty="0">
                  <a:solidFill>
                    <a:prstClr val="black"/>
                  </a:solidFill>
                  <a:latin typeface="Trebuchet MS" pitchFamily="34" charset="0"/>
                  <a:ea typeface="華康儷中黑" pitchFamily="49" charset="-120"/>
                  <a:cs typeface="ＭＳ Ｐゴシック" charset="0"/>
                </a:endParaRPr>
              </a:p>
            </p:txBody>
          </p:sp>
          <p:sp>
            <p:nvSpPr>
              <p:cNvPr id="203821" name="Freeform 914"/>
              <p:cNvSpPr>
                <a:spLocks/>
              </p:cNvSpPr>
              <p:nvPr/>
            </p:nvSpPr>
            <p:spPr bwMode="auto">
              <a:xfrm flipH="1">
                <a:off x="1203180" y="3185460"/>
                <a:ext cx="156748" cy="257653"/>
              </a:xfrm>
              <a:custGeom>
                <a:avLst/>
                <a:gdLst>
                  <a:gd name="T0" fmla="*/ 117356 w 191"/>
                  <a:gd name="T1" fmla="*/ 0 h 663"/>
                  <a:gd name="T2" fmla="*/ 156748 w 191"/>
                  <a:gd name="T3" fmla="*/ 21374 h 663"/>
                  <a:gd name="T4" fmla="*/ 123101 w 191"/>
                  <a:gd name="T5" fmla="*/ 34587 h 663"/>
                  <a:gd name="T6" fmla="*/ 123101 w 191"/>
                  <a:gd name="T7" fmla="*/ 34587 h 663"/>
                  <a:gd name="T8" fmla="*/ 134590 w 191"/>
                  <a:gd name="T9" fmla="*/ 71894 h 663"/>
                  <a:gd name="T10" fmla="*/ 134590 w 191"/>
                  <a:gd name="T11" fmla="*/ 106092 h 663"/>
                  <a:gd name="T12" fmla="*/ 128845 w 191"/>
                  <a:gd name="T13" fmla="*/ 143400 h 663"/>
                  <a:gd name="T14" fmla="*/ 117356 w 191"/>
                  <a:gd name="T15" fmla="*/ 215294 h 663"/>
                  <a:gd name="T16" fmla="*/ 117356 w 191"/>
                  <a:gd name="T17" fmla="*/ 247160 h 663"/>
                  <a:gd name="T18" fmla="*/ 73040 w 191"/>
                  <a:gd name="T19" fmla="*/ 257653 h 663"/>
                  <a:gd name="T20" fmla="*/ 0 w 191"/>
                  <a:gd name="T21" fmla="*/ 247160 h 663"/>
                  <a:gd name="T22" fmla="*/ 0 w 191"/>
                  <a:gd name="T23" fmla="*/ 247160 h 663"/>
                  <a:gd name="T24" fmla="*/ 22158 w 191"/>
                  <a:gd name="T25" fmla="*/ 180707 h 663"/>
                  <a:gd name="T26" fmla="*/ 45137 w 191"/>
                  <a:gd name="T27" fmla="*/ 130187 h 663"/>
                  <a:gd name="T28" fmla="*/ 55806 w 191"/>
                  <a:gd name="T29" fmla="*/ 108813 h 663"/>
                  <a:gd name="T30" fmla="*/ 61550 w 191"/>
                  <a:gd name="T31" fmla="*/ 92879 h 663"/>
                  <a:gd name="T32" fmla="*/ 61550 w 191"/>
                  <a:gd name="T33" fmla="*/ 92879 h 663"/>
                  <a:gd name="T34" fmla="*/ 78784 w 191"/>
                  <a:gd name="T35" fmla="*/ 71894 h 663"/>
                  <a:gd name="T36" fmla="*/ 89453 w 191"/>
                  <a:gd name="T37" fmla="*/ 50520 h 663"/>
                  <a:gd name="T38" fmla="*/ 89453 w 191"/>
                  <a:gd name="T39" fmla="*/ 29146 h 663"/>
                  <a:gd name="T40" fmla="*/ 83708 w 191"/>
                  <a:gd name="T41" fmla="*/ 15933 h 663"/>
                  <a:gd name="T42" fmla="*/ 117356 w 191"/>
                  <a:gd name="T43" fmla="*/ 0 h 66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1" h="663">
                    <a:moveTo>
                      <a:pt x="143" y="0"/>
                    </a:moveTo>
                    <a:lnTo>
                      <a:pt x="191" y="55"/>
                    </a:lnTo>
                    <a:lnTo>
                      <a:pt x="150" y="89"/>
                    </a:lnTo>
                    <a:lnTo>
                      <a:pt x="164" y="185"/>
                    </a:lnTo>
                    <a:lnTo>
                      <a:pt x="164" y="273"/>
                    </a:lnTo>
                    <a:lnTo>
                      <a:pt x="157" y="369"/>
                    </a:lnTo>
                    <a:lnTo>
                      <a:pt x="143" y="554"/>
                    </a:lnTo>
                    <a:lnTo>
                      <a:pt x="143" y="636"/>
                    </a:lnTo>
                    <a:lnTo>
                      <a:pt x="89" y="663"/>
                    </a:lnTo>
                    <a:lnTo>
                      <a:pt x="0" y="636"/>
                    </a:lnTo>
                    <a:lnTo>
                      <a:pt x="27" y="465"/>
                    </a:lnTo>
                    <a:lnTo>
                      <a:pt x="55" y="335"/>
                    </a:lnTo>
                    <a:lnTo>
                      <a:pt x="68" y="280"/>
                    </a:lnTo>
                    <a:lnTo>
                      <a:pt x="75" y="239"/>
                    </a:lnTo>
                    <a:lnTo>
                      <a:pt x="96" y="185"/>
                    </a:lnTo>
                    <a:lnTo>
                      <a:pt x="109" y="130"/>
                    </a:lnTo>
                    <a:lnTo>
                      <a:pt x="109" y="75"/>
                    </a:lnTo>
                    <a:lnTo>
                      <a:pt x="102" y="41"/>
                    </a:lnTo>
                    <a:lnTo>
                      <a:pt x="143" y="0"/>
                    </a:lnTo>
                    <a:close/>
                  </a:path>
                </a:pathLst>
              </a:custGeom>
              <a:solidFill>
                <a:srgbClr val="FFFFFF"/>
              </a:solidFill>
              <a:ln w="9525">
                <a:solidFill>
                  <a:srgbClr val="000000"/>
                </a:solidFill>
                <a:round/>
                <a:headEnd/>
                <a:tailEnd/>
              </a:ln>
            </p:spPr>
            <p:txBody>
              <a:bodyPr/>
              <a:lstStyle/>
              <a:p>
                <a:pPr fontAlgn="base">
                  <a:spcBef>
                    <a:spcPct val="0"/>
                  </a:spcBef>
                  <a:spcAft>
                    <a:spcPct val="0"/>
                  </a:spcAft>
                </a:pPr>
                <a:endParaRPr lang="en-US" dirty="0">
                  <a:solidFill>
                    <a:prstClr val="black"/>
                  </a:solidFill>
                  <a:latin typeface="Trebuchet MS" pitchFamily="34" charset="0"/>
                  <a:ea typeface="華康儷中黑" pitchFamily="49" charset="-120"/>
                </a:endParaRPr>
              </a:p>
            </p:txBody>
          </p:sp>
          <p:sp>
            <p:nvSpPr>
              <p:cNvPr id="203822" name="Freeform 915"/>
              <p:cNvSpPr>
                <a:spLocks/>
              </p:cNvSpPr>
              <p:nvPr/>
            </p:nvSpPr>
            <p:spPr bwMode="auto">
              <a:xfrm flipH="1">
                <a:off x="1247128" y="3621713"/>
                <a:ext cx="118659" cy="51238"/>
              </a:xfrm>
              <a:custGeom>
                <a:avLst/>
                <a:gdLst>
                  <a:gd name="T0" fmla="*/ 112891 w 144"/>
                  <a:gd name="T1" fmla="*/ 16914 h 103"/>
                  <a:gd name="T2" fmla="*/ 118659 w 144"/>
                  <a:gd name="T3" fmla="*/ 37807 h 103"/>
                  <a:gd name="T4" fmla="*/ 45321 w 144"/>
                  <a:gd name="T5" fmla="*/ 51238 h 103"/>
                  <a:gd name="T6" fmla="*/ 0 w 144"/>
                  <a:gd name="T7" fmla="*/ 23878 h 103"/>
                  <a:gd name="T8" fmla="*/ 0 w 144"/>
                  <a:gd name="T9" fmla="*/ 6964 h 103"/>
                  <a:gd name="T10" fmla="*/ 45321 w 144"/>
                  <a:gd name="T11" fmla="*/ 0 h 103"/>
                  <a:gd name="T12" fmla="*/ 112891 w 144"/>
                  <a:gd name="T13" fmla="*/ 16914 h 10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 h="103">
                    <a:moveTo>
                      <a:pt x="137" y="34"/>
                    </a:moveTo>
                    <a:lnTo>
                      <a:pt x="144" y="76"/>
                    </a:lnTo>
                    <a:lnTo>
                      <a:pt x="55" y="103"/>
                    </a:lnTo>
                    <a:lnTo>
                      <a:pt x="0" y="48"/>
                    </a:lnTo>
                    <a:lnTo>
                      <a:pt x="0" y="14"/>
                    </a:lnTo>
                    <a:lnTo>
                      <a:pt x="55" y="0"/>
                    </a:lnTo>
                    <a:lnTo>
                      <a:pt x="137" y="34"/>
                    </a:lnTo>
                    <a:close/>
                  </a:path>
                </a:pathLst>
              </a:custGeom>
              <a:solidFill>
                <a:srgbClr val="FFFFFF"/>
              </a:solidFill>
              <a:ln w="9525">
                <a:solidFill>
                  <a:srgbClr val="000000"/>
                </a:solidFill>
                <a:round/>
                <a:headEnd/>
                <a:tailEnd/>
              </a:ln>
            </p:spPr>
            <p:txBody>
              <a:bodyPr/>
              <a:lstStyle/>
              <a:p>
                <a:pPr fontAlgn="base">
                  <a:spcBef>
                    <a:spcPct val="0"/>
                  </a:spcBef>
                  <a:spcAft>
                    <a:spcPct val="0"/>
                  </a:spcAft>
                </a:pPr>
                <a:endParaRPr lang="en-US" dirty="0">
                  <a:solidFill>
                    <a:prstClr val="black"/>
                  </a:solidFill>
                  <a:latin typeface="Trebuchet MS" pitchFamily="34" charset="0"/>
                  <a:ea typeface="華康儷中黑" pitchFamily="49" charset="-120"/>
                </a:endParaRPr>
              </a:p>
            </p:txBody>
          </p:sp>
        </p:grpSp>
        <p:sp>
          <p:nvSpPr>
            <p:cNvPr id="51" name="Freeform 25"/>
            <p:cNvSpPr>
              <a:spLocks noEditPoints="1"/>
            </p:cNvSpPr>
            <p:nvPr/>
          </p:nvSpPr>
          <p:spPr bwMode="auto">
            <a:xfrm>
              <a:off x="479502" y="2895600"/>
              <a:ext cx="535172" cy="1917700"/>
            </a:xfrm>
            <a:custGeom>
              <a:avLst/>
              <a:gdLst/>
              <a:ahLst/>
              <a:cxnLst>
                <a:cxn ang="0">
                  <a:pos x="108" y="726"/>
                </a:cxn>
                <a:cxn ang="0">
                  <a:pos x="118" y="770"/>
                </a:cxn>
                <a:cxn ang="0">
                  <a:pos x="112" y="700"/>
                </a:cxn>
                <a:cxn ang="0">
                  <a:pos x="166" y="42"/>
                </a:cxn>
                <a:cxn ang="0">
                  <a:pos x="152" y="10"/>
                </a:cxn>
                <a:cxn ang="0">
                  <a:pos x="112" y="2"/>
                </a:cxn>
                <a:cxn ang="0">
                  <a:pos x="86" y="18"/>
                </a:cxn>
                <a:cxn ang="0">
                  <a:pos x="78" y="38"/>
                </a:cxn>
                <a:cxn ang="0">
                  <a:pos x="78" y="52"/>
                </a:cxn>
                <a:cxn ang="0">
                  <a:pos x="66" y="78"/>
                </a:cxn>
                <a:cxn ang="0">
                  <a:pos x="74" y="64"/>
                </a:cxn>
                <a:cxn ang="0">
                  <a:pos x="86" y="102"/>
                </a:cxn>
                <a:cxn ang="0">
                  <a:pos x="76" y="128"/>
                </a:cxn>
                <a:cxn ang="0">
                  <a:pos x="16" y="152"/>
                </a:cxn>
                <a:cxn ang="0">
                  <a:pos x="10" y="184"/>
                </a:cxn>
                <a:cxn ang="0">
                  <a:pos x="2" y="258"/>
                </a:cxn>
                <a:cxn ang="0">
                  <a:pos x="6" y="326"/>
                </a:cxn>
                <a:cxn ang="0">
                  <a:pos x="20" y="362"/>
                </a:cxn>
                <a:cxn ang="0">
                  <a:pos x="8" y="414"/>
                </a:cxn>
                <a:cxn ang="0">
                  <a:pos x="10" y="452"/>
                </a:cxn>
                <a:cxn ang="0">
                  <a:pos x="6" y="594"/>
                </a:cxn>
                <a:cxn ang="0">
                  <a:pos x="30" y="606"/>
                </a:cxn>
                <a:cxn ang="0">
                  <a:pos x="46" y="620"/>
                </a:cxn>
                <a:cxn ang="0">
                  <a:pos x="72" y="742"/>
                </a:cxn>
                <a:cxn ang="0">
                  <a:pos x="82" y="792"/>
                </a:cxn>
                <a:cxn ang="0">
                  <a:pos x="56" y="826"/>
                </a:cxn>
                <a:cxn ang="0">
                  <a:pos x="52" y="846"/>
                </a:cxn>
                <a:cxn ang="0">
                  <a:pos x="86" y="846"/>
                </a:cxn>
                <a:cxn ang="0">
                  <a:pos x="98" y="824"/>
                </a:cxn>
                <a:cxn ang="0">
                  <a:pos x="112" y="804"/>
                </a:cxn>
                <a:cxn ang="0">
                  <a:pos x="104" y="844"/>
                </a:cxn>
                <a:cxn ang="0">
                  <a:pos x="116" y="860"/>
                </a:cxn>
                <a:cxn ang="0">
                  <a:pos x="146" y="848"/>
                </a:cxn>
                <a:cxn ang="0">
                  <a:pos x="152" y="830"/>
                </a:cxn>
                <a:cxn ang="0">
                  <a:pos x="152" y="790"/>
                </a:cxn>
                <a:cxn ang="0">
                  <a:pos x="148" y="770"/>
                </a:cxn>
                <a:cxn ang="0">
                  <a:pos x="154" y="718"/>
                </a:cxn>
                <a:cxn ang="0">
                  <a:pos x="158" y="664"/>
                </a:cxn>
                <a:cxn ang="0">
                  <a:pos x="144" y="620"/>
                </a:cxn>
                <a:cxn ang="0">
                  <a:pos x="156" y="590"/>
                </a:cxn>
                <a:cxn ang="0">
                  <a:pos x="168" y="524"/>
                </a:cxn>
                <a:cxn ang="0">
                  <a:pos x="182" y="456"/>
                </a:cxn>
                <a:cxn ang="0">
                  <a:pos x="186" y="432"/>
                </a:cxn>
                <a:cxn ang="0">
                  <a:pos x="188" y="424"/>
                </a:cxn>
                <a:cxn ang="0">
                  <a:pos x="198" y="372"/>
                </a:cxn>
                <a:cxn ang="0">
                  <a:pos x="220" y="352"/>
                </a:cxn>
                <a:cxn ang="0">
                  <a:pos x="228" y="330"/>
                </a:cxn>
                <a:cxn ang="0">
                  <a:pos x="238" y="286"/>
                </a:cxn>
                <a:cxn ang="0">
                  <a:pos x="234" y="252"/>
                </a:cxn>
                <a:cxn ang="0">
                  <a:pos x="230" y="214"/>
                </a:cxn>
                <a:cxn ang="0">
                  <a:pos x="218" y="158"/>
                </a:cxn>
                <a:cxn ang="0">
                  <a:pos x="184" y="138"/>
                </a:cxn>
                <a:cxn ang="0">
                  <a:pos x="150" y="114"/>
                </a:cxn>
                <a:cxn ang="0">
                  <a:pos x="142" y="104"/>
                </a:cxn>
                <a:cxn ang="0">
                  <a:pos x="148" y="96"/>
                </a:cxn>
                <a:cxn ang="0">
                  <a:pos x="162" y="84"/>
                </a:cxn>
                <a:cxn ang="0">
                  <a:pos x="164" y="80"/>
                </a:cxn>
                <a:cxn ang="0">
                  <a:pos x="160" y="64"/>
                </a:cxn>
              </a:cxnLst>
              <a:rect l="0" t="0" r="r" b="b"/>
              <a:pathLst>
                <a:path w="240" h="860">
                  <a:moveTo>
                    <a:pt x="106" y="682"/>
                  </a:moveTo>
                  <a:lnTo>
                    <a:pt x="106" y="682"/>
                  </a:lnTo>
                  <a:lnTo>
                    <a:pt x="106" y="704"/>
                  </a:lnTo>
                  <a:lnTo>
                    <a:pt x="108" y="726"/>
                  </a:lnTo>
                  <a:lnTo>
                    <a:pt x="108" y="726"/>
                  </a:lnTo>
                  <a:lnTo>
                    <a:pt x="110" y="752"/>
                  </a:lnTo>
                  <a:lnTo>
                    <a:pt x="112" y="764"/>
                  </a:lnTo>
                  <a:lnTo>
                    <a:pt x="114" y="768"/>
                  </a:lnTo>
                  <a:lnTo>
                    <a:pt x="118" y="770"/>
                  </a:lnTo>
                  <a:lnTo>
                    <a:pt x="118" y="770"/>
                  </a:lnTo>
                  <a:lnTo>
                    <a:pt x="120" y="758"/>
                  </a:lnTo>
                  <a:lnTo>
                    <a:pt x="118" y="746"/>
                  </a:lnTo>
                  <a:lnTo>
                    <a:pt x="116" y="722"/>
                  </a:lnTo>
                  <a:lnTo>
                    <a:pt x="116" y="722"/>
                  </a:lnTo>
                  <a:lnTo>
                    <a:pt x="112" y="700"/>
                  </a:lnTo>
                  <a:lnTo>
                    <a:pt x="112" y="700"/>
                  </a:lnTo>
                  <a:lnTo>
                    <a:pt x="110" y="690"/>
                  </a:lnTo>
                  <a:lnTo>
                    <a:pt x="108" y="684"/>
                  </a:lnTo>
                  <a:lnTo>
                    <a:pt x="106" y="682"/>
                  </a:lnTo>
                  <a:close/>
                  <a:moveTo>
                    <a:pt x="166" y="42"/>
                  </a:moveTo>
                  <a:lnTo>
                    <a:pt x="166" y="42"/>
                  </a:lnTo>
                  <a:lnTo>
                    <a:pt x="166" y="38"/>
                  </a:lnTo>
                  <a:lnTo>
                    <a:pt x="164" y="32"/>
                  </a:lnTo>
                  <a:lnTo>
                    <a:pt x="160" y="20"/>
                  </a:lnTo>
                  <a:lnTo>
                    <a:pt x="152" y="10"/>
                  </a:lnTo>
                  <a:lnTo>
                    <a:pt x="142" y="4"/>
                  </a:lnTo>
                  <a:lnTo>
                    <a:pt x="142" y="4"/>
                  </a:lnTo>
                  <a:lnTo>
                    <a:pt x="132" y="0"/>
                  </a:lnTo>
                  <a:lnTo>
                    <a:pt x="122" y="0"/>
                  </a:lnTo>
                  <a:lnTo>
                    <a:pt x="112" y="2"/>
                  </a:lnTo>
                  <a:lnTo>
                    <a:pt x="102" y="6"/>
                  </a:lnTo>
                  <a:lnTo>
                    <a:pt x="102" y="6"/>
                  </a:lnTo>
                  <a:lnTo>
                    <a:pt x="96" y="10"/>
                  </a:lnTo>
                  <a:lnTo>
                    <a:pt x="90" y="14"/>
                  </a:lnTo>
                  <a:lnTo>
                    <a:pt x="86" y="18"/>
                  </a:lnTo>
                  <a:lnTo>
                    <a:pt x="82" y="26"/>
                  </a:lnTo>
                  <a:lnTo>
                    <a:pt x="82" y="26"/>
                  </a:lnTo>
                  <a:lnTo>
                    <a:pt x="80" y="32"/>
                  </a:lnTo>
                  <a:lnTo>
                    <a:pt x="78" y="38"/>
                  </a:lnTo>
                  <a:lnTo>
                    <a:pt x="78" y="38"/>
                  </a:lnTo>
                  <a:lnTo>
                    <a:pt x="78" y="44"/>
                  </a:lnTo>
                  <a:lnTo>
                    <a:pt x="78" y="48"/>
                  </a:lnTo>
                  <a:lnTo>
                    <a:pt x="76" y="50"/>
                  </a:lnTo>
                  <a:lnTo>
                    <a:pt x="76" y="50"/>
                  </a:lnTo>
                  <a:lnTo>
                    <a:pt x="78" y="52"/>
                  </a:lnTo>
                  <a:lnTo>
                    <a:pt x="78" y="56"/>
                  </a:lnTo>
                  <a:lnTo>
                    <a:pt x="72" y="62"/>
                  </a:lnTo>
                  <a:lnTo>
                    <a:pt x="68" y="70"/>
                  </a:lnTo>
                  <a:lnTo>
                    <a:pt x="66" y="74"/>
                  </a:lnTo>
                  <a:lnTo>
                    <a:pt x="66" y="78"/>
                  </a:lnTo>
                  <a:lnTo>
                    <a:pt x="66" y="78"/>
                  </a:lnTo>
                  <a:lnTo>
                    <a:pt x="68" y="74"/>
                  </a:lnTo>
                  <a:lnTo>
                    <a:pt x="70" y="68"/>
                  </a:lnTo>
                  <a:lnTo>
                    <a:pt x="74" y="64"/>
                  </a:lnTo>
                  <a:lnTo>
                    <a:pt x="74" y="64"/>
                  </a:lnTo>
                  <a:lnTo>
                    <a:pt x="78" y="82"/>
                  </a:lnTo>
                  <a:lnTo>
                    <a:pt x="78" y="82"/>
                  </a:lnTo>
                  <a:lnTo>
                    <a:pt x="82" y="96"/>
                  </a:lnTo>
                  <a:lnTo>
                    <a:pt x="82" y="96"/>
                  </a:lnTo>
                  <a:lnTo>
                    <a:pt x="86" y="102"/>
                  </a:lnTo>
                  <a:lnTo>
                    <a:pt x="90" y="110"/>
                  </a:lnTo>
                  <a:lnTo>
                    <a:pt x="90" y="110"/>
                  </a:lnTo>
                  <a:lnTo>
                    <a:pt x="88" y="116"/>
                  </a:lnTo>
                  <a:lnTo>
                    <a:pt x="82" y="124"/>
                  </a:lnTo>
                  <a:lnTo>
                    <a:pt x="76" y="128"/>
                  </a:lnTo>
                  <a:lnTo>
                    <a:pt x="70" y="132"/>
                  </a:lnTo>
                  <a:lnTo>
                    <a:pt x="70" y="132"/>
                  </a:lnTo>
                  <a:lnTo>
                    <a:pt x="42" y="140"/>
                  </a:lnTo>
                  <a:lnTo>
                    <a:pt x="30" y="146"/>
                  </a:lnTo>
                  <a:lnTo>
                    <a:pt x="16" y="152"/>
                  </a:lnTo>
                  <a:lnTo>
                    <a:pt x="16" y="152"/>
                  </a:lnTo>
                  <a:lnTo>
                    <a:pt x="14" y="156"/>
                  </a:lnTo>
                  <a:lnTo>
                    <a:pt x="12" y="160"/>
                  </a:lnTo>
                  <a:lnTo>
                    <a:pt x="10" y="172"/>
                  </a:lnTo>
                  <a:lnTo>
                    <a:pt x="10" y="184"/>
                  </a:lnTo>
                  <a:lnTo>
                    <a:pt x="8" y="194"/>
                  </a:lnTo>
                  <a:lnTo>
                    <a:pt x="8" y="194"/>
                  </a:lnTo>
                  <a:lnTo>
                    <a:pt x="6" y="210"/>
                  </a:lnTo>
                  <a:lnTo>
                    <a:pt x="4" y="226"/>
                  </a:lnTo>
                  <a:lnTo>
                    <a:pt x="2" y="258"/>
                  </a:lnTo>
                  <a:lnTo>
                    <a:pt x="2" y="258"/>
                  </a:lnTo>
                  <a:lnTo>
                    <a:pt x="0" y="286"/>
                  </a:lnTo>
                  <a:lnTo>
                    <a:pt x="4" y="314"/>
                  </a:lnTo>
                  <a:lnTo>
                    <a:pt x="4" y="314"/>
                  </a:lnTo>
                  <a:lnTo>
                    <a:pt x="6" y="326"/>
                  </a:lnTo>
                  <a:lnTo>
                    <a:pt x="10" y="338"/>
                  </a:lnTo>
                  <a:lnTo>
                    <a:pt x="10" y="338"/>
                  </a:lnTo>
                  <a:lnTo>
                    <a:pt x="16" y="350"/>
                  </a:lnTo>
                  <a:lnTo>
                    <a:pt x="18" y="356"/>
                  </a:lnTo>
                  <a:lnTo>
                    <a:pt x="20" y="362"/>
                  </a:lnTo>
                  <a:lnTo>
                    <a:pt x="20" y="362"/>
                  </a:lnTo>
                  <a:lnTo>
                    <a:pt x="14" y="388"/>
                  </a:lnTo>
                  <a:lnTo>
                    <a:pt x="10" y="400"/>
                  </a:lnTo>
                  <a:lnTo>
                    <a:pt x="8" y="414"/>
                  </a:lnTo>
                  <a:lnTo>
                    <a:pt x="8" y="414"/>
                  </a:lnTo>
                  <a:lnTo>
                    <a:pt x="10" y="418"/>
                  </a:lnTo>
                  <a:lnTo>
                    <a:pt x="10" y="422"/>
                  </a:lnTo>
                  <a:lnTo>
                    <a:pt x="10" y="422"/>
                  </a:lnTo>
                  <a:lnTo>
                    <a:pt x="12" y="436"/>
                  </a:lnTo>
                  <a:lnTo>
                    <a:pt x="10" y="452"/>
                  </a:lnTo>
                  <a:lnTo>
                    <a:pt x="10" y="452"/>
                  </a:lnTo>
                  <a:lnTo>
                    <a:pt x="10" y="516"/>
                  </a:lnTo>
                  <a:lnTo>
                    <a:pt x="8" y="580"/>
                  </a:lnTo>
                  <a:lnTo>
                    <a:pt x="8" y="580"/>
                  </a:lnTo>
                  <a:lnTo>
                    <a:pt x="6" y="594"/>
                  </a:lnTo>
                  <a:lnTo>
                    <a:pt x="8" y="598"/>
                  </a:lnTo>
                  <a:lnTo>
                    <a:pt x="14" y="602"/>
                  </a:lnTo>
                  <a:lnTo>
                    <a:pt x="14" y="602"/>
                  </a:lnTo>
                  <a:lnTo>
                    <a:pt x="30" y="606"/>
                  </a:lnTo>
                  <a:lnTo>
                    <a:pt x="30" y="606"/>
                  </a:lnTo>
                  <a:lnTo>
                    <a:pt x="38" y="608"/>
                  </a:lnTo>
                  <a:lnTo>
                    <a:pt x="38" y="608"/>
                  </a:lnTo>
                  <a:lnTo>
                    <a:pt x="44" y="610"/>
                  </a:lnTo>
                  <a:lnTo>
                    <a:pt x="46" y="612"/>
                  </a:lnTo>
                  <a:lnTo>
                    <a:pt x="46" y="620"/>
                  </a:lnTo>
                  <a:lnTo>
                    <a:pt x="46" y="620"/>
                  </a:lnTo>
                  <a:lnTo>
                    <a:pt x="50" y="652"/>
                  </a:lnTo>
                  <a:lnTo>
                    <a:pt x="56" y="682"/>
                  </a:lnTo>
                  <a:lnTo>
                    <a:pt x="64" y="712"/>
                  </a:lnTo>
                  <a:lnTo>
                    <a:pt x="72" y="742"/>
                  </a:lnTo>
                  <a:lnTo>
                    <a:pt x="72" y="742"/>
                  </a:lnTo>
                  <a:lnTo>
                    <a:pt x="78" y="758"/>
                  </a:lnTo>
                  <a:lnTo>
                    <a:pt x="82" y="770"/>
                  </a:lnTo>
                  <a:lnTo>
                    <a:pt x="82" y="784"/>
                  </a:lnTo>
                  <a:lnTo>
                    <a:pt x="82" y="792"/>
                  </a:lnTo>
                  <a:lnTo>
                    <a:pt x="78" y="800"/>
                  </a:lnTo>
                  <a:lnTo>
                    <a:pt x="78" y="800"/>
                  </a:lnTo>
                  <a:lnTo>
                    <a:pt x="72" y="808"/>
                  </a:lnTo>
                  <a:lnTo>
                    <a:pt x="64" y="818"/>
                  </a:lnTo>
                  <a:lnTo>
                    <a:pt x="56" y="826"/>
                  </a:lnTo>
                  <a:lnTo>
                    <a:pt x="54" y="830"/>
                  </a:lnTo>
                  <a:lnTo>
                    <a:pt x="52" y="836"/>
                  </a:lnTo>
                  <a:lnTo>
                    <a:pt x="52" y="836"/>
                  </a:lnTo>
                  <a:lnTo>
                    <a:pt x="52" y="842"/>
                  </a:lnTo>
                  <a:lnTo>
                    <a:pt x="52" y="846"/>
                  </a:lnTo>
                  <a:lnTo>
                    <a:pt x="56" y="848"/>
                  </a:lnTo>
                  <a:lnTo>
                    <a:pt x="60" y="850"/>
                  </a:lnTo>
                  <a:lnTo>
                    <a:pt x="60" y="850"/>
                  </a:lnTo>
                  <a:lnTo>
                    <a:pt x="72" y="850"/>
                  </a:lnTo>
                  <a:lnTo>
                    <a:pt x="86" y="846"/>
                  </a:lnTo>
                  <a:lnTo>
                    <a:pt x="86" y="846"/>
                  </a:lnTo>
                  <a:lnTo>
                    <a:pt x="90" y="842"/>
                  </a:lnTo>
                  <a:lnTo>
                    <a:pt x="94" y="836"/>
                  </a:lnTo>
                  <a:lnTo>
                    <a:pt x="96" y="830"/>
                  </a:lnTo>
                  <a:lnTo>
                    <a:pt x="98" y="824"/>
                  </a:lnTo>
                  <a:lnTo>
                    <a:pt x="98" y="824"/>
                  </a:lnTo>
                  <a:lnTo>
                    <a:pt x="104" y="812"/>
                  </a:lnTo>
                  <a:lnTo>
                    <a:pt x="110" y="806"/>
                  </a:lnTo>
                  <a:lnTo>
                    <a:pt x="112" y="804"/>
                  </a:lnTo>
                  <a:lnTo>
                    <a:pt x="112" y="804"/>
                  </a:lnTo>
                  <a:lnTo>
                    <a:pt x="112" y="808"/>
                  </a:lnTo>
                  <a:lnTo>
                    <a:pt x="110" y="818"/>
                  </a:lnTo>
                  <a:lnTo>
                    <a:pt x="106" y="836"/>
                  </a:lnTo>
                  <a:lnTo>
                    <a:pt x="106" y="836"/>
                  </a:lnTo>
                  <a:lnTo>
                    <a:pt x="104" y="844"/>
                  </a:lnTo>
                  <a:lnTo>
                    <a:pt x="104" y="850"/>
                  </a:lnTo>
                  <a:lnTo>
                    <a:pt x="106" y="854"/>
                  </a:lnTo>
                  <a:lnTo>
                    <a:pt x="108" y="856"/>
                  </a:lnTo>
                  <a:lnTo>
                    <a:pt x="112" y="858"/>
                  </a:lnTo>
                  <a:lnTo>
                    <a:pt x="116" y="860"/>
                  </a:lnTo>
                  <a:lnTo>
                    <a:pt x="116" y="860"/>
                  </a:lnTo>
                  <a:lnTo>
                    <a:pt x="124" y="858"/>
                  </a:lnTo>
                  <a:lnTo>
                    <a:pt x="132" y="856"/>
                  </a:lnTo>
                  <a:lnTo>
                    <a:pt x="140" y="852"/>
                  </a:lnTo>
                  <a:lnTo>
                    <a:pt x="146" y="848"/>
                  </a:lnTo>
                  <a:lnTo>
                    <a:pt x="146" y="848"/>
                  </a:lnTo>
                  <a:lnTo>
                    <a:pt x="150" y="844"/>
                  </a:lnTo>
                  <a:lnTo>
                    <a:pt x="150" y="838"/>
                  </a:lnTo>
                  <a:lnTo>
                    <a:pt x="152" y="830"/>
                  </a:lnTo>
                  <a:lnTo>
                    <a:pt x="152" y="830"/>
                  </a:lnTo>
                  <a:lnTo>
                    <a:pt x="152" y="818"/>
                  </a:lnTo>
                  <a:lnTo>
                    <a:pt x="156" y="806"/>
                  </a:lnTo>
                  <a:lnTo>
                    <a:pt x="156" y="806"/>
                  </a:lnTo>
                  <a:lnTo>
                    <a:pt x="156" y="798"/>
                  </a:lnTo>
                  <a:lnTo>
                    <a:pt x="152" y="790"/>
                  </a:lnTo>
                  <a:lnTo>
                    <a:pt x="152" y="790"/>
                  </a:lnTo>
                  <a:lnTo>
                    <a:pt x="150" y="786"/>
                  </a:lnTo>
                  <a:lnTo>
                    <a:pt x="148" y="780"/>
                  </a:lnTo>
                  <a:lnTo>
                    <a:pt x="148" y="770"/>
                  </a:lnTo>
                  <a:lnTo>
                    <a:pt x="148" y="770"/>
                  </a:lnTo>
                  <a:lnTo>
                    <a:pt x="148" y="764"/>
                  </a:lnTo>
                  <a:lnTo>
                    <a:pt x="148" y="758"/>
                  </a:lnTo>
                  <a:lnTo>
                    <a:pt x="150" y="748"/>
                  </a:lnTo>
                  <a:lnTo>
                    <a:pt x="150" y="748"/>
                  </a:lnTo>
                  <a:lnTo>
                    <a:pt x="154" y="718"/>
                  </a:lnTo>
                  <a:lnTo>
                    <a:pt x="154" y="718"/>
                  </a:lnTo>
                  <a:lnTo>
                    <a:pt x="158" y="690"/>
                  </a:lnTo>
                  <a:lnTo>
                    <a:pt x="158" y="678"/>
                  </a:lnTo>
                  <a:lnTo>
                    <a:pt x="158" y="664"/>
                  </a:lnTo>
                  <a:lnTo>
                    <a:pt x="158" y="664"/>
                  </a:lnTo>
                  <a:lnTo>
                    <a:pt x="156" y="652"/>
                  </a:lnTo>
                  <a:lnTo>
                    <a:pt x="152" y="642"/>
                  </a:lnTo>
                  <a:lnTo>
                    <a:pt x="148" y="632"/>
                  </a:lnTo>
                  <a:lnTo>
                    <a:pt x="144" y="620"/>
                  </a:lnTo>
                  <a:lnTo>
                    <a:pt x="144" y="620"/>
                  </a:lnTo>
                  <a:lnTo>
                    <a:pt x="148" y="620"/>
                  </a:lnTo>
                  <a:lnTo>
                    <a:pt x="150" y="618"/>
                  </a:lnTo>
                  <a:lnTo>
                    <a:pt x="152" y="610"/>
                  </a:lnTo>
                  <a:lnTo>
                    <a:pt x="152" y="610"/>
                  </a:lnTo>
                  <a:lnTo>
                    <a:pt x="156" y="590"/>
                  </a:lnTo>
                  <a:lnTo>
                    <a:pt x="156" y="590"/>
                  </a:lnTo>
                  <a:lnTo>
                    <a:pt x="160" y="568"/>
                  </a:lnTo>
                  <a:lnTo>
                    <a:pt x="164" y="546"/>
                  </a:lnTo>
                  <a:lnTo>
                    <a:pt x="164" y="546"/>
                  </a:lnTo>
                  <a:lnTo>
                    <a:pt x="168" y="524"/>
                  </a:lnTo>
                  <a:lnTo>
                    <a:pt x="172" y="502"/>
                  </a:lnTo>
                  <a:lnTo>
                    <a:pt x="172" y="502"/>
                  </a:lnTo>
                  <a:lnTo>
                    <a:pt x="176" y="480"/>
                  </a:lnTo>
                  <a:lnTo>
                    <a:pt x="182" y="456"/>
                  </a:lnTo>
                  <a:lnTo>
                    <a:pt x="182" y="456"/>
                  </a:lnTo>
                  <a:lnTo>
                    <a:pt x="182" y="448"/>
                  </a:lnTo>
                  <a:lnTo>
                    <a:pt x="184" y="438"/>
                  </a:lnTo>
                  <a:lnTo>
                    <a:pt x="184" y="438"/>
                  </a:lnTo>
                  <a:lnTo>
                    <a:pt x="182" y="434"/>
                  </a:lnTo>
                  <a:lnTo>
                    <a:pt x="186" y="432"/>
                  </a:lnTo>
                  <a:lnTo>
                    <a:pt x="186" y="432"/>
                  </a:lnTo>
                  <a:lnTo>
                    <a:pt x="186" y="430"/>
                  </a:lnTo>
                  <a:lnTo>
                    <a:pt x="188" y="428"/>
                  </a:lnTo>
                  <a:lnTo>
                    <a:pt x="188" y="424"/>
                  </a:lnTo>
                  <a:lnTo>
                    <a:pt x="188" y="424"/>
                  </a:lnTo>
                  <a:lnTo>
                    <a:pt x="190" y="404"/>
                  </a:lnTo>
                  <a:lnTo>
                    <a:pt x="190" y="384"/>
                  </a:lnTo>
                  <a:lnTo>
                    <a:pt x="190" y="384"/>
                  </a:lnTo>
                  <a:lnTo>
                    <a:pt x="192" y="378"/>
                  </a:lnTo>
                  <a:lnTo>
                    <a:pt x="198" y="372"/>
                  </a:lnTo>
                  <a:lnTo>
                    <a:pt x="210" y="362"/>
                  </a:lnTo>
                  <a:lnTo>
                    <a:pt x="210" y="362"/>
                  </a:lnTo>
                  <a:lnTo>
                    <a:pt x="216" y="356"/>
                  </a:lnTo>
                  <a:lnTo>
                    <a:pt x="216" y="356"/>
                  </a:lnTo>
                  <a:lnTo>
                    <a:pt x="220" y="352"/>
                  </a:lnTo>
                  <a:lnTo>
                    <a:pt x="218" y="346"/>
                  </a:lnTo>
                  <a:lnTo>
                    <a:pt x="218" y="346"/>
                  </a:lnTo>
                  <a:lnTo>
                    <a:pt x="222" y="340"/>
                  </a:lnTo>
                  <a:lnTo>
                    <a:pt x="228" y="330"/>
                  </a:lnTo>
                  <a:lnTo>
                    <a:pt x="228" y="330"/>
                  </a:lnTo>
                  <a:lnTo>
                    <a:pt x="236" y="314"/>
                  </a:lnTo>
                  <a:lnTo>
                    <a:pt x="240" y="306"/>
                  </a:lnTo>
                  <a:lnTo>
                    <a:pt x="240" y="296"/>
                  </a:lnTo>
                  <a:lnTo>
                    <a:pt x="240" y="296"/>
                  </a:lnTo>
                  <a:lnTo>
                    <a:pt x="238" y="286"/>
                  </a:lnTo>
                  <a:lnTo>
                    <a:pt x="236" y="276"/>
                  </a:lnTo>
                  <a:lnTo>
                    <a:pt x="236" y="276"/>
                  </a:lnTo>
                  <a:lnTo>
                    <a:pt x="234" y="264"/>
                  </a:lnTo>
                  <a:lnTo>
                    <a:pt x="234" y="252"/>
                  </a:lnTo>
                  <a:lnTo>
                    <a:pt x="234" y="252"/>
                  </a:lnTo>
                  <a:lnTo>
                    <a:pt x="234" y="234"/>
                  </a:lnTo>
                  <a:lnTo>
                    <a:pt x="234" y="234"/>
                  </a:lnTo>
                  <a:lnTo>
                    <a:pt x="232" y="224"/>
                  </a:lnTo>
                  <a:lnTo>
                    <a:pt x="230" y="214"/>
                  </a:lnTo>
                  <a:lnTo>
                    <a:pt x="230" y="214"/>
                  </a:lnTo>
                  <a:lnTo>
                    <a:pt x="228" y="194"/>
                  </a:lnTo>
                  <a:lnTo>
                    <a:pt x="222" y="174"/>
                  </a:lnTo>
                  <a:lnTo>
                    <a:pt x="222" y="174"/>
                  </a:lnTo>
                  <a:lnTo>
                    <a:pt x="220" y="164"/>
                  </a:lnTo>
                  <a:lnTo>
                    <a:pt x="218" y="158"/>
                  </a:lnTo>
                  <a:lnTo>
                    <a:pt x="214" y="154"/>
                  </a:lnTo>
                  <a:lnTo>
                    <a:pt x="206" y="150"/>
                  </a:lnTo>
                  <a:lnTo>
                    <a:pt x="206" y="150"/>
                  </a:lnTo>
                  <a:lnTo>
                    <a:pt x="184" y="138"/>
                  </a:lnTo>
                  <a:lnTo>
                    <a:pt x="184" y="138"/>
                  </a:lnTo>
                  <a:lnTo>
                    <a:pt x="174" y="136"/>
                  </a:lnTo>
                  <a:lnTo>
                    <a:pt x="164" y="132"/>
                  </a:lnTo>
                  <a:lnTo>
                    <a:pt x="164" y="132"/>
                  </a:lnTo>
                  <a:lnTo>
                    <a:pt x="156" y="124"/>
                  </a:lnTo>
                  <a:lnTo>
                    <a:pt x="150" y="114"/>
                  </a:lnTo>
                  <a:lnTo>
                    <a:pt x="150" y="114"/>
                  </a:lnTo>
                  <a:lnTo>
                    <a:pt x="146" y="108"/>
                  </a:lnTo>
                  <a:lnTo>
                    <a:pt x="144" y="106"/>
                  </a:lnTo>
                  <a:lnTo>
                    <a:pt x="142" y="104"/>
                  </a:lnTo>
                  <a:lnTo>
                    <a:pt x="142" y="104"/>
                  </a:lnTo>
                  <a:lnTo>
                    <a:pt x="144" y="96"/>
                  </a:lnTo>
                  <a:lnTo>
                    <a:pt x="146" y="94"/>
                  </a:lnTo>
                  <a:lnTo>
                    <a:pt x="148" y="94"/>
                  </a:lnTo>
                  <a:lnTo>
                    <a:pt x="148" y="94"/>
                  </a:lnTo>
                  <a:lnTo>
                    <a:pt x="148" y="96"/>
                  </a:lnTo>
                  <a:lnTo>
                    <a:pt x="148" y="96"/>
                  </a:lnTo>
                  <a:lnTo>
                    <a:pt x="148" y="96"/>
                  </a:lnTo>
                  <a:lnTo>
                    <a:pt x="156" y="90"/>
                  </a:lnTo>
                  <a:lnTo>
                    <a:pt x="162" y="84"/>
                  </a:lnTo>
                  <a:lnTo>
                    <a:pt x="162" y="84"/>
                  </a:lnTo>
                  <a:lnTo>
                    <a:pt x="164" y="86"/>
                  </a:lnTo>
                  <a:lnTo>
                    <a:pt x="164" y="90"/>
                  </a:lnTo>
                  <a:lnTo>
                    <a:pt x="164" y="90"/>
                  </a:lnTo>
                  <a:lnTo>
                    <a:pt x="164" y="86"/>
                  </a:lnTo>
                  <a:lnTo>
                    <a:pt x="164" y="80"/>
                  </a:lnTo>
                  <a:lnTo>
                    <a:pt x="164" y="80"/>
                  </a:lnTo>
                  <a:lnTo>
                    <a:pt x="166" y="70"/>
                  </a:lnTo>
                  <a:lnTo>
                    <a:pt x="166" y="66"/>
                  </a:lnTo>
                  <a:lnTo>
                    <a:pt x="164" y="66"/>
                  </a:lnTo>
                  <a:lnTo>
                    <a:pt x="160" y="64"/>
                  </a:lnTo>
                  <a:lnTo>
                    <a:pt x="160" y="64"/>
                  </a:lnTo>
                  <a:lnTo>
                    <a:pt x="164" y="54"/>
                  </a:lnTo>
                  <a:lnTo>
                    <a:pt x="166" y="42"/>
                  </a:lnTo>
                  <a:close/>
                </a:path>
              </a:pathLst>
            </a:custGeom>
            <a:solidFill>
              <a:srgbClr val="000000"/>
            </a:solidFill>
            <a:ln w="9525">
              <a:noFill/>
              <a:round/>
              <a:headEnd/>
              <a:tailEnd/>
            </a:ln>
            <a:effectLst>
              <a:reflection blurRad="6350" stA="52000" endA="300" endPos="35000" dir="5400000" sy="-100000" algn="bl" rotWithShape="0"/>
            </a:effectLst>
          </p:spPr>
          <p:txBody>
            <a:bodyPr/>
            <a:lstStyle/>
            <a:p>
              <a:pPr defTabSz="457200">
                <a:defRPr/>
              </a:pPr>
              <a:endParaRPr lang="en-US" dirty="0">
                <a:solidFill>
                  <a:prstClr val="black"/>
                </a:solidFill>
                <a:latin typeface="Trebuchet MS" pitchFamily="34" charset="0"/>
                <a:ea typeface="華康儷中黑" pitchFamily="49" charset="-120"/>
                <a:cs typeface="ＭＳ Ｐゴシック" charset="0"/>
              </a:endParaRPr>
            </a:p>
          </p:txBody>
        </p:sp>
      </p:grpSp>
      <p:sp>
        <p:nvSpPr>
          <p:cNvPr id="203780" name="Title 1"/>
          <p:cNvSpPr>
            <a:spLocks noGrp="1"/>
          </p:cNvSpPr>
          <p:nvPr>
            <p:ph type="title"/>
          </p:nvPr>
        </p:nvSpPr>
        <p:spPr>
          <a:xfrm>
            <a:off x="2447925" y="-76200"/>
            <a:ext cx="7077075" cy="1143000"/>
          </a:xfrm>
        </p:spPr>
        <p:txBody>
          <a:bodyPr>
            <a:normAutofit fontScale="90000"/>
          </a:bodyPr>
          <a:lstStyle/>
          <a:p>
            <a:pPr algn="l" eaLnBrk="1" hangingPunct="1"/>
            <a:r>
              <a:rPr lang="zh-TW" altLang="en-US" sz="4000" dirty="0" smtClean="0">
                <a:solidFill>
                  <a:srgbClr val="FF0000"/>
                </a:solidFill>
                <a:latin typeface="Trebuchet MS" pitchFamily="34" charset="0"/>
                <a:ea typeface="華康儷中黑" pitchFamily="49" charset="-120"/>
              </a:rPr>
              <a:t>逐步邁進</a:t>
            </a:r>
            <a:r>
              <a:rPr lang="en-US" b="1" dirty="0" smtClean="0">
                <a:solidFill>
                  <a:srgbClr val="FF0000"/>
                </a:solidFill>
                <a:latin typeface="Trebuchet MS" pitchFamily="34" charset="0"/>
                <a:ea typeface="華康儷中黑" pitchFamily="49" charset="-120"/>
              </a:rPr>
              <a:t/>
            </a:r>
            <a:br>
              <a:rPr lang="en-US" b="1" dirty="0" smtClean="0">
                <a:solidFill>
                  <a:srgbClr val="FF0000"/>
                </a:solidFill>
                <a:latin typeface="Trebuchet MS" pitchFamily="34" charset="0"/>
                <a:ea typeface="華康儷中黑" pitchFamily="49" charset="-120"/>
              </a:rPr>
            </a:br>
            <a:r>
              <a:rPr lang="en-US" sz="3600" b="1" dirty="0" smtClean="0">
                <a:solidFill>
                  <a:srgbClr val="FF0000"/>
                </a:solidFill>
                <a:latin typeface="Trebuchet MS" pitchFamily="34" charset="0"/>
                <a:ea typeface="華康儷中黑" pitchFamily="49" charset="-120"/>
              </a:rPr>
              <a:t>STARTING THE CLIMB</a:t>
            </a:r>
          </a:p>
        </p:txBody>
      </p:sp>
      <p:sp>
        <p:nvSpPr>
          <p:cNvPr id="2" name="Slide Number Placeholder 1"/>
          <p:cNvSpPr>
            <a:spLocks noGrp="1"/>
          </p:cNvSpPr>
          <p:nvPr>
            <p:ph type="sldNum" sz="quarter" idx="12"/>
          </p:nvPr>
        </p:nvSpPr>
        <p:spPr/>
        <p:txBody>
          <a:bodyPr/>
          <a:lstStyle/>
          <a:p>
            <a:fld id="{29343526-4E5E-4E41-834B-C0DB67679C18}" type="slidenum">
              <a:rPr lang="en-US" smtClean="0">
                <a:latin typeface="Trebuchet MS" pitchFamily="34" charset="0"/>
                <a:ea typeface="華康儷中黑" pitchFamily="49" charset="-120"/>
              </a:rPr>
              <a:pPr/>
              <a:t>54</a:t>
            </a:fld>
            <a:endParaRPr lang="en-US" dirty="0">
              <a:latin typeface="Trebuchet MS" pitchFamily="34" charset="0"/>
              <a:ea typeface="華康儷中黑" pitchFamily="49" charset="-120"/>
            </a:endParaRPr>
          </a:p>
        </p:txBody>
      </p:sp>
      <p:grpSp>
        <p:nvGrpSpPr>
          <p:cNvPr id="64" name="Group 63"/>
          <p:cNvGrpSpPr>
            <a:grpSpLocks/>
          </p:cNvGrpSpPr>
          <p:nvPr/>
        </p:nvGrpSpPr>
        <p:grpSpPr bwMode="auto">
          <a:xfrm>
            <a:off x="838200" y="5043488"/>
            <a:ext cx="1204913" cy="788987"/>
            <a:chOff x="1121187" y="5067627"/>
            <a:chExt cx="1203644" cy="788476"/>
          </a:xfrm>
        </p:grpSpPr>
        <p:sp>
          <p:nvSpPr>
            <p:cNvPr id="8" name="Freeform 7"/>
            <p:cNvSpPr/>
            <p:nvPr/>
          </p:nvSpPr>
          <p:spPr>
            <a:xfrm>
              <a:off x="1121187" y="5071118"/>
              <a:ext cx="1203644" cy="784985"/>
            </a:xfrm>
            <a:custGeom>
              <a:avLst/>
              <a:gdLst>
                <a:gd name="connsiteX0" fmla="*/ 0 w 2209800"/>
                <a:gd name="connsiteY0" fmla="*/ 1066800 h 2133600"/>
                <a:gd name="connsiteX1" fmla="*/ 533400 w 2209800"/>
                <a:gd name="connsiteY1" fmla="*/ 0 h 2133600"/>
                <a:gd name="connsiteX2" fmla="*/ 1676400 w 2209800"/>
                <a:gd name="connsiteY2" fmla="*/ 0 h 2133600"/>
                <a:gd name="connsiteX3" fmla="*/ 2209800 w 2209800"/>
                <a:gd name="connsiteY3" fmla="*/ 1066800 h 2133600"/>
                <a:gd name="connsiteX4" fmla="*/ 1676400 w 2209800"/>
                <a:gd name="connsiteY4" fmla="*/ 2133600 h 2133600"/>
                <a:gd name="connsiteX5" fmla="*/ 533400 w 2209800"/>
                <a:gd name="connsiteY5" fmla="*/ 2133600 h 2133600"/>
                <a:gd name="connsiteX6" fmla="*/ 0 w 2209800"/>
                <a:gd name="connsiteY6" fmla="*/ 1066800 h 2133600"/>
                <a:gd name="connsiteX0" fmla="*/ 0 w 2209800"/>
                <a:gd name="connsiteY0" fmla="*/ 1066800 h 2133600"/>
                <a:gd name="connsiteX1" fmla="*/ 533400 w 2209800"/>
                <a:gd name="connsiteY1" fmla="*/ 0 h 2133600"/>
                <a:gd name="connsiteX2" fmla="*/ 1676400 w 2209800"/>
                <a:gd name="connsiteY2" fmla="*/ 0 h 2133600"/>
                <a:gd name="connsiteX3" fmla="*/ 2209800 w 2209800"/>
                <a:gd name="connsiteY3" fmla="*/ 1066800 h 2133600"/>
                <a:gd name="connsiteX4" fmla="*/ 1676400 w 2209800"/>
                <a:gd name="connsiteY4" fmla="*/ 2133600 h 2133600"/>
                <a:gd name="connsiteX5" fmla="*/ 533400 w 2209800"/>
                <a:gd name="connsiteY5" fmla="*/ 2133600 h 2133600"/>
                <a:gd name="connsiteX6" fmla="*/ 0 w 2209800"/>
                <a:gd name="connsiteY6" fmla="*/ 1066800 h 2133600"/>
                <a:gd name="connsiteX0" fmla="*/ 0 w 2209800"/>
                <a:gd name="connsiteY0" fmla="*/ 1066800 h 2133600"/>
                <a:gd name="connsiteX1" fmla="*/ 533400 w 2209800"/>
                <a:gd name="connsiteY1" fmla="*/ 0 h 2133600"/>
                <a:gd name="connsiteX2" fmla="*/ 1676400 w 2209800"/>
                <a:gd name="connsiteY2" fmla="*/ 0 h 2133600"/>
                <a:gd name="connsiteX3" fmla="*/ 2209800 w 2209800"/>
                <a:gd name="connsiteY3" fmla="*/ 1066800 h 2133600"/>
                <a:gd name="connsiteX4" fmla="*/ 1676400 w 2209800"/>
                <a:gd name="connsiteY4" fmla="*/ 2133600 h 2133600"/>
                <a:gd name="connsiteX5" fmla="*/ 533400 w 2209800"/>
                <a:gd name="connsiteY5" fmla="*/ 2133600 h 2133600"/>
                <a:gd name="connsiteX6" fmla="*/ 0 w 2209800"/>
                <a:gd name="connsiteY6" fmla="*/ 10668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9800" h="2133600">
                  <a:moveTo>
                    <a:pt x="0" y="1066800"/>
                  </a:moveTo>
                  <a:cubicBezTo>
                    <a:pt x="0" y="711200"/>
                    <a:pt x="254000" y="177800"/>
                    <a:pt x="533400" y="0"/>
                  </a:cubicBezTo>
                  <a:lnTo>
                    <a:pt x="1676400" y="0"/>
                  </a:lnTo>
                  <a:cubicBezTo>
                    <a:pt x="1955800" y="177800"/>
                    <a:pt x="2209800" y="711200"/>
                    <a:pt x="2209800" y="1066800"/>
                  </a:cubicBezTo>
                  <a:cubicBezTo>
                    <a:pt x="2209800" y="1422400"/>
                    <a:pt x="1955800" y="1955800"/>
                    <a:pt x="1676400" y="2133600"/>
                  </a:cubicBezTo>
                  <a:lnTo>
                    <a:pt x="533400" y="2133600"/>
                  </a:lnTo>
                  <a:cubicBezTo>
                    <a:pt x="254000" y="1955800"/>
                    <a:pt x="0" y="1422400"/>
                    <a:pt x="0" y="1066800"/>
                  </a:cubicBezTo>
                  <a:close/>
                </a:path>
              </a:pathLst>
            </a:custGeom>
            <a:solidFill>
              <a:schemeClr val="bg1">
                <a:lumMod val="75000"/>
              </a:schemeClr>
            </a:solidFill>
            <a:ln>
              <a:noFill/>
            </a:ln>
            <a:scene3d>
              <a:camera prst="perspectiveRelaxed">
                <a:rot lat="17373601" lon="0" rev="0"/>
              </a:camera>
              <a:lightRig rig="threePt" dir="t"/>
            </a:scene3d>
            <a:sp3d extrusionH="254000" prstMaterial="dkEdge">
              <a:bevelT w="139700" prst="cross"/>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dirty="0">
                <a:solidFill>
                  <a:prstClr val="white"/>
                </a:solidFill>
                <a:latin typeface="Trebuchet MS" pitchFamily="34" charset="0"/>
                <a:ea typeface="華康儷中黑" pitchFamily="49" charset="-120"/>
              </a:endParaRPr>
            </a:p>
          </p:txBody>
        </p:sp>
        <p:sp>
          <p:nvSpPr>
            <p:cNvPr id="14" name="TextBox 13"/>
            <p:cNvSpPr txBox="1"/>
            <p:nvPr/>
          </p:nvSpPr>
          <p:spPr>
            <a:xfrm>
              <a:off x="1416243" y="5067627"/>
              <a:ext cx="453492" cy="707428"/>
            </a:xfrm>
            <a:prstGeom prst="rect">
              <a:avLst/>
            </a:prstGeom>
            <a:noFill/>
            <a:effectLst>
              <a:reflection blurRad="6350" stA="52000" endA="300" endPos="35000" dir="5400000" sy="-100000" algn="bl" rotWithShape="0"/>
            </a:effectLst>
          </p:spPr>
          <p:txBody>
            <a:bodyPr wrap="none">
              <a:spAutoFit/>
            </a:bodyPr>
            <a:lstStyle/>
            <a:p>
              <a:pPr defTabSz="457200">
                <a:defRPr/>
              </a:pPr>
              <a:r>
                <a:rPr lang="en-US" sz="4000" dirty="0">
                  <a:solidFill>
                    <a:prstClr val="black"/>
                  </a:solidFill>
                  <a:effectLst>
                    <a:reflection blurRad="6350" stA="55000" endA="300" endPos="45500" dir="5400000" sy="-100000" algn="bl" rotWithShape="0"/>
                  </a:effectLst>
                  <a:latin typeface="Trebuchet MS" pitchFamily="34" charset="0"/>
                  <a:ea typeface="華康儷中黑" pitchFamily="49" charset="-120"/>
                  <a:cs typeface="ＭＳ Ｐゴシック" charset="0"/>
                </a:rPr>
                <a:t>2</a:t>
              </a:r>
            </a:p>
          </p:txBody>
        </p:sp>
      </p:grpSp>
      <p:grpSp>
        <p:nvGrpSpPr>
          <p:cNvPr id="66" name="Group 65"/>
          <p:cNvGrpSpPr>
            <a:grpSpLocks/>
          </p:cNvGrpSpPr>
          <p:nvPr/>
        </p:nvGrpSpPr>
        <p:grpSpPr bwMode="auto">
          <a:xfrm>
            <a:off x="1550988" y="4649788"/>
            <a:ext cx="1203325" cy="784225"/>
            <a:chOff x="1832907" y="4673391"/>
            <a:chExt cx="1203644" cy="784985"/>
          </a:xfrm>
        </p:grpSpPr>
        <p:sp>
          <p:nvSpPr>
            <p:cNvPr id="9" name="Freeform 8"/>
            <p:cNvSpPr/>
            <p:nvPr/>
          </p:nvSpPr>
          <p:spPr>
            <a:xfrm>
              <a:off x="1832907" y="4673391"/>
              <a:ext cx="1203644" cy="784985"/>
            </a:xfrm>
            <a:custGeom>
              <a:avLst/>
              <a:gdLst>
                <a:gd name="connsiteX0" fmla="*/ 0 w 2209800"/>
                <a:gd name="connsiteY0" fmla="*/ 1066800 h 2133600"/>
                <a:gd name="connsiteX1" fmla="*/ 533400 w 2209800"/>
                <a:gd name="connsiteY1" fmla="*/ 0 h 2133600"/>
                <a:gd name="connsiteX2" fmla="*/ 1676400 w 2209800"/>
                <a:gd name="connsiteY2" fmla="*/ 0 h 2133600"/>
                <a:gd name="connsiteX3" fmla="*/ 2209800 w 2209800"/>
                <a:gd name="connsiteY3" fmla="*/ 1066800 h 2133600"/>
                <a:gd name="connsiteX4" fmla="*/ 1676400 w 2209800"/>
                <a:gd name="connsiteY4" fmla="*/ 2133600 h 2133600"/>
                <a:gd name="connsiteX5" fmla="*/ 533400 w 2209800"/>
                <a:gd name="connsiteY5" fmla="*/ 2133600 h 2133600"/>
                <a:gd name="connsiteX6" fmla="*/ 0 w 2209800"/>
                <a:gd name="connsiteY6" fmla="*/ 1066800 h 2133600"/>
                <a:gd name="connsiteX0" fmla="*/ 0 w 2209800"/>
                <a:gd name="connsiteY0" fmla="*/ 1066800 h 2133600"/>
                <a:gd name="connsiteX1" fmla="*/ 533400 w 2209800"/>
                <a:gd name="connsiteY1" fmla="*/ 0 h 2133600"/>
                <a:gd name="connsiteX2" fmla="*/ 1676400 w 2209800"/>
                <a:gd name="connsiteY2" fmla="*/ 0 h 2133600"/>
                <a:gd name="connsiteX3" fmla="*/ 2209800 w 2209800"/>
                <a:gd name="connsiteY3" fmla="*/ 1066800 h 2133600"/>
                <a:gd name="connsiteX4" fmla="*/ 1676400 w 2209800"/>
                <a:gd name="connsiteY4" fmla="*/ 2133600 h 2133600"/>
                <a:gd name="connsiteX5" fmla="*/ 533400 w 2209800"/>
                <a:gd name="connsiteY5" fmla="*/ 2133600 h 2133600"/>
                <a:gd name="connsiteX6" fmla="*/ 0 w 2209800"/>
                <a:gd name="connsiteY6" fmla="*/ 1066800 h 2133600"/>
                <a:gd name="connsiteX0" fmla="*/ 0 w 2209800"/>
                <a:gd name="connsiteY0" fmla="*/ 1066800 h 2133600"/>
                <a:gd name="connsiteX1" fmla="*/ 533400 w 2209800"/>
                <a:gd name="connsiteY1" fmla="*/ 0 h 2133600"/>
                <a:gd name="connsiteX2" fmla="*/ 1676400 w 2209800"/>
                <a:gd name="connsiteY2" fmla="*/ 0 h 2133600"/>
                <a:gd name="connsiteX3" fmla="*/ 2209800 w 2209800"/>
                <a:gd name="connsiteY3" fmla="*/ 1066800 h 2133600"/>
                <a:gd name="connsiteX4" fmla="*/ 1676400 w 2209800"/>
                <a:gd name="connsiteY4" fmla="*/ 2133600 h 2133600"/>
                <a:gd name="connsiteX5" fmla="*/ 533400 w 2209800"/>
                <a:gd name="connsiteY5" fmla="*/ 2133600 h 2133600"/>
                <a:gd name="connsiteX6" fmla="*/ 0 w 2209800"/>
                <a:gd name="connsiteY6" fmla="*/ 10668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9800" h="2133600">
                  <a:moveTo>
                    <a:pt x="0" y="1066800"/>
                  </a:moveTo>
                  <a:cubicBezTo>
                    <a:pt x="0" y="711200"/>
                    <a:pt x="254000" y="177800"/>
                    <a:pt x="533400" y="0"/>
                  </a:cubicBezTo>
                  <a:lnTo>
                    <a:pt x="1676400" y="0"/>
                  </a:lnTo>
                  <a:cubicBezTo>
                    <a:pt x="1955800" y="177800"/>
                    <a:pt x="2209800" y="711200"/>
                    <a:pt x="2209800" y="1066800"/>
                  </a:cubicBezTo>
                  <a:cubicBezTo>
                    <a:pt x="2209800" y="1422400"/>
                    <a:pt x="1955800" y="1955800"/>
                    <a:pt x="1676400" y="2133600"/>
                  </a:cubicBezTo>
                  <a:lnTo>
                    <a:pt x="533400" y="2133600"/>
                  </a:lnTo>
                  <a:cubicBezTo>
                    <a:pt x="254000" y="1955800"/>
                    <a:pt x="0" y="1422400"/>
                    <a:pt x="0" y="1066800"/>
                  </a:cubicBezTo>
                  <a:close/>
                </a:path>
              </a:pathLst>
            </a:custGeom>
            <a:solidFill>
              <a:schemeClr val="bg1">
                <a:lumMod val="75000"/>
              </a:schemeClr>
            </a:solidFill>
            <a:ln>
              <a:noFill/>
            </a:ln>
            <a:scene3d>
              <a:camera prst="perspectiveRelaxed">
                <a:rot lat="17373601" lon="0" rev="0"/>
              </a:camera>
              <a:lightRig rig="threePt" dir="t"/>
            </a:scene3d>
            <a:sp3d extrusionH="254000" prstMaterial="dkEdge">
              <a:bevelT w="139700" prst="cross"/>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dirty="0">
                <a:solidFill>
                  <a:prstClr val="white"/>
                </a:solidFill>
                <a:latin typeface="Trebuchet MS" pitchFamily="34" charset="0"/>
                <a:ea typeface="華康儷中黑" pitchFamily="49" charset="-120"/>
              </a:endParaRPr>
            </a:p>
          </p:txBody>
        </p:sp>
        <p:sp>
          <p:nvSpPr>
            <p:cNvPr id="15" name="TextBox 14"/>
            <p:cNvSpPr txBox="1"/>
            <p:nvPr/>
          </p:nvSpPr>
          <p:spPr>
            <a:xfrm>
              <a:off x="2116499" y="4678658"/>
              <a:ext cx="454090" cy="708572"/>
            </a:xfrm>
            <a:prstGeom prst="rect">
              <a:avLst/>
            </a:prstGeom>
            <a:noFill/>
            <a:effectLst>
              <a:reflection blurRad="6350" stA="52000" endA="300" endPos="35000" dir="5400000" sy="-100000" algn="bl" rotWithShape="0"/>
            </a:effectLst>
          </p:spPr>
          <p:txBody>
            <a:bodyPr wrap="none">
              <a:spAutoFit/>
            </a:bodyPr>
            <a:lstStyle/>
            <a:p>
              <a:pPr defTabSz="457200">
                <a:defRPr/>
              </a:pPr>
              <a:r>
                <a:rPr lang="en-US" sz="4000" dirty="0">
                  <a:solidFill>
                    <a:prstClr val="black"/>
                  </a:solidFill>
                  <a:effectLst>
                    <a:reflection blurRad="6350" stA="55000" endA="300" endPos="45500" dir="5400000" sy="-100000" algn="bl" rotWithShape="0"/>
                  </a:effectLst>
                  <a:latin typeface="Trebuchet MS" pitchFamily="34" charset="0"/>
                  <a:ea typeface="華康儷中黑" pitchFamily="49" charset="-120"/>
                  <a:cs typeface="ＭＳ Ｐゴシック" charset="0"/>
                </a:rPr>
                <a:t>3</a:t>
              </a:r>
            </a:p>
          </p:txBody>
        </p:sp>
      </p:grpSp>
      <p:grpSp>
        <p:nvGrpSpPr>
          <p:cNvPr id="69" name="Group 68"/>
          <p:cNvGrpSpPr>
            <a:grpSpLocks/>
          </p:cNvGrpSpPr>
          <p:nvPr/>
        </p:nvGrpSpPr>
        <p:grpSpPr bwMode="auto">
          <a:xfrm>
            <a:off x="2262188" y="4251325"/>
            <a:ext cx="1203325" cy="785813"/>
            <a:chOff x="2544627" y="4275666"/>
            <a:chExt cx="1203644" cy="784985"/>
          </a:xfrm>
        </p:grpSpPr>
        <p:sp>
          <p:nvSpPr>
            <p:cNvPr id="10" name="Freeform 9"/>
            <p:cNvSpPr/>
            <p:nvPr/>
          </p:nvSpPr>
          <p:spPr>
            <a:xfrm>
              <a:off x="2544627" y="4275666"/>
              <a:ext cx="1203644" cy="784985"/>
            </a:xfrm>
            <a:custGeom>
              <a:avLst/>
              <a:gdLst>
                <a:gd name="connsiteX0" fmla="*/ 0 w 2209800"/>
                <a:gd name="connsiteY0" fmla="*/ 1066800 h 2133600"/>
                <a:gd name="connsiteX1" fmla="*/ 533400 w 2209800"/>
                <a:gd name="connsiteY1" fmla="*/ 0 h 2133600"/>
                <a:gd name="connsiteX2" fmla="*/ 1676400 w 2209800"/>
                <a:gd name="connsiteY2" fmla="*/ 0 h 2133600"/>
                <a:gd name="connsiteX3" fmla="*/ 2209800 w 2209800"/>
                <a:gd name="connsiteY3" fmla="*/ 1066800 h 2133600"/>
                <a:gd name="connsiteX4" fmla="*/ 1676400 w 2209800"/>
                <a:gd name="connsiteY4" fmla="*/ 2133600 h 2133600"/>
                <a:gd name="connsiteX5" fmla="*/ 533400 w 2209800"/>
                <a:gd name="connsiteY5" fmla="*/ 2133600 h 2133600"/>
                <a:gd name="connsiteX6" fmla="*/ 0 w 2209800"/>
                <a:gd name="connsiteY6" fmla="*/ 1066800 h 2133600"/>
                <a:gd name="connsiteX0" fmla="*/ 0 w 2209800"/>
                <a:gd name="connsiteY0" fmla="*/ 1066800 h 2133600"/>
                <a:gd name="connsiteX1" fmla="*/ 533400 w 2209800"/>
                <a:gd name="connsiteY1" fmla="*/ 0 h 2133600"/>
                <a:gd name="connsiteX2" fmla="*/ 1676400 w 2209800"/>
                <a:gd name="connsiteY2" fmla="*/ 0 h 2133600"/>
                <a:gd name="connsiteX3" fmla="*/ 2209800 w 2209800"/>
                <a:gd name="connsiteY3" fmla="*/ 1066800 h 2133600"/>
                <a:gd name="connsiteX4" fmla="*/ 1676400 w 2209800"/>
                <a:gd name="connsiteY4" fmla="*/ 2133600 h 2133600"/>
                <a:gd name="connsiteX5" fmla="*/ 533400 w 2209800"/>
                <a:gd name="connsiteY5" fmla="*/ 2133600 h 2133600"/>
                <a:gd name="connsiteX6" fmla="*/ 0 w 2209800"/>
                <a:gd name="connsiteY6" fmla="*/ 1066800 h 2133600"/>
                <a:gd name="connsiteX0" fmla="*/ 0 w 2209800"/>
                <a:gd name="connsiteY0" fmla="*/ 1066800 h 2133600"/>
                <a:gd name="connsiteX1" fmla="*/ 533400 w 2209800"/>
                <a:gd name="connsiteY1" fmla="*/ 0 h 2133600"/>
                <a:gd name="connsiteX2" fmla="*/ 1676400 w 2209800"/>
                <a:gd name="connsiteY2" fmla="*/ 0 h 2133600"/>
                <a:gd name="connsiteX3" fmla="*/ 2209800 w 2209800"/>
                <a:gd name="connsiteY3" fmla="*/ 1066800 h 2133600"/>
                <a:gd name="connsiteX4" fmla="*/ 1676400 w 2209800"/>
                <a:gd name="connsiteY4" fmla="*/ 2133600 h 2133600"/>
                <a:gd name="connsiteX5" fmla="*/ 533400 w 2209800"/>
                <a:gd name="connsiteY5" fmla="*/ 2133600 h 2133600"/>
                <a:gd name="connsiteX6" fmla="*/ 0 w 2209800"/>
                <a:gd name="connsiteY6" fmla="*/ 10668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9800" h="2133600">
                  <a:moveTo>
                    <a:pt x="0" y="1066800"/>
                  </a:moveTo>
                  <a:cubicBezTo>
                    <a:pt x="0" y="711200"/>
                    <a:pt x="254000" y="177800"/>
                    <a:pt x="533400" y="0"/>
                  </a:cubicBezTo>
                  <a:lnTo>
                    <a:pt x="1676400" y="0"/>
                  </a:lnTo>
                  <a:cubicBezTo>
                    <a:pt x="1955800" y="177800"/>
                    <a:pt x="2209800" y="711200"/>
                    <a:pt x="2209800" y="1066800"/>
                  </a:cubicBezTo>
                  <a:cubicBezTo>
                    <a:pt x="2209800" y="1422400"/>
                    <a:pt x="1955800" y="1955800"/>
                    <a:pt x="1676400" y="2133600"/>
                  </a:cubicBezTo>
                  <a:lnTo>
                    <a:pt x="533400" y="2133600"/>
                  </a:lnTo>
                  <a:cubicBezTo>
                    <a:pt x="254000" y="1955800"/>
                    <a:pt x="0" y="1422400"/>
                    <a:pt x="0" y="1066800"/>
                  </a:cubicBezTo>
                  <a:close/>
                </a:path>
              </a:pathLst>
            </a:custGeom>
            <a:solidFill>
              <a:schemeClr val="bg1">
                <a:lumMod val="75000"/>
              </a:schemeClr>
            </a:solidFill>
            <a:ln>
              <a:noFill/>
            </a:ln>
            <a:scene3d>
              <a:camera prst="perspectiveRelaxed">
                <a:rot lat="17373601" lon="0" rev="0"/>
              </a:camera>
              <a:lightRig rig="threePt" dir="t"/>
            </a:scene3d>
            <a:sp3d extrusionH="254000" prstMaterial="dkEdge">
              <a:bevelT w="139700" prst="cross"/>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dirty="0">
                <a:solidFill>
                  <a:prstClr val="white"/>
                </a:solidFill>
                <a:latin typeface="Trebuchet MS" pitchFamily="34" charset="0"/>
                <a:ea typeface="華康儷中黑" pitchFamily="49" charset="-120"/>
              </a:endParaRPr>
            </a:p>
          </p:txBody>
        </p:sp>
        <p:sp>
          <p:nvSpPr>
            <p:cNvPr id="16" name="TextBox 15"/>
            <p:cNvSpPr txBox="1"/>
            <p:nvPr/>
          </p:nvSpPr>
          <p:spPr>
            <a:xfrm>
              <a:off x="2859120" y="4305071"/>
              <a:ext cx="454090" cy="707140"/>
            </a:xfrm>
            <a:prstGeom prst="rect">
              <a:avLst/>
            </a:prstGeom>
            <a:noFill/>
            <a:effectLst>
              <a:reflection blurRad="6350" stA="52000" endA="300" endPos="35000" dir="5400000" sy="-100000" algn="bl" rotWithShape="0"/>
            </a:effectLst>
          </p:spPr>
          <p:txBody>
            <a:bodyPr wrap="none">
              <a:spAutoFit/>
            </a:bodyPr>
            <a:lstStyle/>
            <a:p>
              <a:pPr defTabSz="457200">
                <a:defRPr/>
              </a:pPr>
              <a:r>
                <a:rPr lang="en-US" sz="4000" dirty="0">
                  <a:solidFill>
                    <a:prstClr val="black"/>
                  </a:solidFill>
                  <a:effectLst>
                    <a:reflection blurRad="6350" stA="55000" endA="300" endPos="45500" dir="5400000" sy="-100000" algn="bl" rotWithShape="0"/>
                  </a:effectLst>
                  <a:latin typeface="Trebuchet MS" pitchFamily="34" charset="0"/>
                  <a:ea typeface="華康儷中黑" pitchFamily="49" charset="-120"/>
                  <a:cs typeface="ＭＳ Ｐゴシック" charset="0"/>
                </a:rPr>
                <a:t>4</a:t>
              </a:r>
            </a:p>
          </p:txBody>
        </p:sp>
      </p:grpSp>
      <p:grpSp>
        <p:nvGrpSpPr>
          <p:cNvPr id="71" name="Group 70"/>
          <p:cNvGrpSpPr>
            <a:grpSpLocks/>
          </p:cNvGrpSpPr>
          <p:nvPr/>
        </p:nvGrpSpPr>
        <p:grpSpPr bwMode="auto">
          <a:xfrm>
            <a:off x="2973388" y="3854450"/>
            <a:ext cx="1204912" cy="784225"/>
            <a:chOff x="3256347" y="3877939"/>
            <a:chExt cx="1203644" cy="784985"/>
          </a:xfrm>
        </p:grpSpPr>
        <p:sp>
          <p:nvSpPr>
            <p:cNvPr id="11" name="Freeform 10"/>
            <p:cNvSpPr/>
            <p:nvPr/>
          </p:nvSpPr>
          <p:spPr>
            <a:xfrm>
              <a:off x="3256347" y="3877939"/>
              <a:ext cx="1203644" cy="784985"/>
            </a:xfrm>
            <a:custGeom>
              <a:avLst/>
              <a:gdLst>
                <a:gd name="connsiteX0" fmla="*/ 0 w 2209800"/>
                <a:gd name="connsiteY0" fmla="*/ 1066800 h 2133600"/>
                <a:gd name="connsiteX1" fmla="*/ 533400 w 2209800"/>
                <a:gd name="connsiteY1" fmla="*/ 0 h 2133600"/>
                <a:gd name="connsiteX2" fmla="*/ 1676400 w 2209800"/>
                <a:gd name="connsiteY2" fmla="*/ 0 h 2133600"/>
                <a:gd name="connsiteX3" fmla="*/ 2209800 w 2209800"/>
                <a:gd name="connsiteY3" fmla="*/ 1066800 h 2133600"/>
                <a:gd name="connsiteX4" fmla="*/ 1676400 w 2209800"/>
                <a:gd name="connsiteY4" fmla="*/ 2133600 h 2133600"/>
                <a:gd name="connsiteX5" fmla="*/ 533400 w 2209800"/>
                <a:gd name="connsiteY5" fmla="*/ 2133600 h 2133600"/>
                <a:gd name="connsiteX6" fmla="*/ 0 w 2209800"/>
                <a:gd name="connsiteY6" fmla="*/ 1066800 h 2133600"/>
                <a:gd name="connsiteX0" fmla="*/ 0 w 2209800"/>
                <a:gd name="connsiteY0" fmla="*/ 1066800 h 2133600"/>
                <a:gd name="connsiteX1" fmla="*/ 533400 w 2209800"/>
                <a:gd name="connsiteY1" fmla="*/ 0 h 2133600"/>
                <a:gd name="connsiteX2" fmla="*/ 1676400 w 2209800"/>
                <a:gd name="connsiteY2" fmla="*/ 0 h 2133600"/>
                <a:gd name="connsiteX3" fmla="*/ 2209800 w 2209800"/>
                <a:gd name="connsiteY3" fmla="*/ 1066800 h 2133600"/>
                <a:gd name="connsiteX4" fmla="*/ 1676400 w 2209800"/>
                <a:gd name="connsiteY4" fmla="*/ 2133600 h 2133600"/>
                <a:gd name="connsiteX5" fmla="*/ 533400 w 2209800"/>
                <a:gd name="connsiteY5" fmla="*/ 2133600 h 2133600"/>
                <a:gd name="connsiteX6" fmla="*/ 0 w 2209800"/>
                <a:gd name="connsiteY6" fmla="*/ 1066800 h 2133600"/>
                <a:gd name="connsiteX0" fmla="*/ 0 w 2209800"/>
                <a:gd name="connsiteY0" fmla="*/ 1066800 h 2133600"/>
                <a:gd name="connsiteX1" fmla="*/ 533400 w 2209800"/>
                <a:gd name="connsiteY1" fmla="*/ 0 h 2133600"/>
                <a:gd name="connsiteX2" fmla="*/ 1676400 w 2209800"/>
                <a:gd name="connsiteY2" fmla="*/ 0 h 2133600"/>
                <a:gd name="connsiteX3" fmla="*/ 2209800 w 2209800"/>
                <a:gd name="connsiteY3" fmla="*/ 1066800 h 2133600"/>
                <a:gd name="connsiteX4" fmla="*/ 1676400 w 2209800"/>
                <a:gd name="connsiteY4" fmla="*/ 2133600 h 2133600"/>
                <a:gd name="connsiteX5" fmla="*/ 533400 w 2209800"/>
                <a:gd name="connsiteY5" fmla="*/ 2133600 h 2133600"/>
                <a:gd name="connsiteX6" fmla="*/ 0 w 2209800"/>
                <a:gd name="connsiteY6" fmla="*/ 10668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9800" h="2133600">
                  <a:moveTo>
                    <a:pt x="0" y="1066800"/>
                  </a:moveTo>
                  <a:cubicBezTo>
                    <a:pt x="0" y="711200"/>
                    <a:pt x="254000" y="177800"/>
                    <a:pt x="533400" y="0"/>
                  </a:cubicBezTo>
                  <a:lnTo>
                    <a:pt x="1676400" y="0"/>
                  </a:lnTo>
                  <a:cubicBezTo>
                    <a:pt x="1955800" y="177800"/>
                    <a:pt x="2209800" y="711200"/>
                    <a:pt x="2209800" y="1066800"/>
                  </a:cubicBezTo>
                  <a:cubicBezTo>
                    <a:pt x="2209800" y="1422400"/>
                    <a:pt x="1955800" y="1955800"/>
                    <a:pt x="1676400" y="2133600"/>
                  </a:cubicBezTo>
                  <a:lnTo>
                    <a:pt x="533400" y="2133600"/>
                  </a:lnTo>
                  <a:cubicBezTo>
                    <a:pt x="254000" y="1955800"/>
                    <a:pt x="0" y="1422400"/>
                    <a:pt x="0" y="1066800"/>
                  </a:cubicBezTo>
                  <a:close/>
                </a:path>
              </a:pathLst>
            </a:custGeom>
            <a:solidFill>
              <a:schemeClr val="bg1">
                <a:lumMod val="75000"/>
              </a:schemeClr>
            </a:solidFill>
            <a:ln>
              <a:noFill/>
            </a:ln>
            <a:scene3d>
              <a:camera prst="perspectiveRelaxed">
                <a:rot lat="17373601" lon="0" rev="0"/>
              </a:camera>
              <a:lightRig rig="threePt" dir="t"/>
            </a:scene3d>
            <a:sp3d extrusionH="254000" prstMaterial="dkEdge">
              <a:bevelT w="139700" prst="cross"/>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dirty="0">
                <a:solidFill>
                  <a:prstClr val="white"/>
                </a:solidFill>
                <a:latin typeface="Trebuchet MS" pitchFamily="34" charset="0"/>
                <a:ea typeface="華康儷中黑" pitchFamily="49" charset="-120"/>
              </a:endParaRPr>
            </a:p>
          </p:txBody>
        </p:sp>
        <p:sp>
          <p:nvSpPr>
            <p:cNvPr id="17" name="TextBox 16"/>
            <p:cNvSpPr txBox="1"/>
            <p:nvPr/>
          </p:nvSpPr>
          <p:spPr>
            <a:xfrm>
              <a:off x="3539441" y="3896380"/>
              <a:ext cx="453492" cy="708572"/>
            </a:xfrm>
            <a:prstGeom prst="rect">
              <a:avLst/>
            </a:prstGeom>
            <a:noFill/>
            <a:effectLst>
              <a:reflection blurRad="6350" stA="52000" endA="300" endPos="35000" dir="5400000" sy="-100000" algn="bl" rotWithShape="0"/>
            </a:effectLst>
          </p:spPr>
          <p:txBody>
            <a:bodyPr wrap="none">
              <a:spAutoFit/>
            </a:bodyPr>
            <a:lstStyle/>
            <a:p>
              <a:pPr defTabSz="457200">
                <a:defRPr/>
              </a:pPr>
              <a:r>
                <a:rPr lang="en-US" sz="4000" dirty="0">
                  <a:solidFill>
                    <a:prstClr val="black"/>
                  </a:solidFill>
                  <a:effectLst>
                    <a:reflection blurRad="6350" stA="55000" endA="300" endPos="45500" dir="5400000" sy="-100000" algn="bl" rotWithShape="0"/>
                  </a:effectLst>
                  <a:latin typeface="Trebuchet MS" pitchFamily="34" charset="0"/>
                  <a:ea typeface="華康儷中黑" pitchFamily="49" charset="-120"/>
                  <a:cs typeface="ＭＳ Ｐゴシック" charset="0"/>
                </a:rPr>
                <a:t>5</a:t>
              </a:r>
            </a:p>
          </p:txBody>
        </p:sp>
      </p:grpSp>
      <p:grpSp>
        <p:nvGrpSpPr>
          <p:cNvPr id="73" name="Group 72"/>
          <p:cNvGrpSpPr>
            <a:grpSpLocks/>
          </p:cNvGrpSpPr>
          <p:nvPr/>
        </p:nvGrpSpPr>
        <p:grpSpPr bwMode="auto">
          <a:xfrm>
            <a:off x="3873500" y="3462338"/>
            <a:ext cx="1203325" cy="784225"/>
            <a:chOff x="4156300" y="3485715"/>
            <a:chExt cx="1203644" cy="784985"/>
          </a:xfrm>
        </p:grpSpPr>
        <p:sp>
          <p:nvSpPr>
            <p:cNvPr id="52" name="Freeform 51"/>
            <p:cNvSpPr/>
            <p:nvPr/>
          </p:nvSpPr>
          <p:spPr>
            <a:xfrm>
              <a:off x="4156300" y="3485715"/>
              <a:ext cx="1203644" cy="784985"/>
            </a:xfrm>
            <a:custGeom>
              <a:avLst/>
              <a:gdLst>
                <a:gd name="connsiteX0" fmla="*/ 0 w 2209800"/>
                <a:gd name="connsiteY0" fmla="*/ 1066800 h 2133600"/>
                <a:gd name="connsiteX1" fmla="*/ 533400 w 2209800"/>
                <a:gd name="connsiteY1" fmla="*/ 0 h 2133600"/>
                <a:gd name="connsiteX2" fmla="*/ 1676400 w 2209800"/>
                <a:gd name="connsiteY2" fmla="*/ 0 h 2133600"/>
                <a:gd name="connsiteX3" fmla="*/ 2209800 w 2209800"/>
                <a:gd name="connsiteY3" fmla="*/ 1066800 h 2133600"/>
                <a:gd name="connsiteX4" fmla="*/ 1676400 w 2209800"/>
                <a:gd name="connsiteY4" fmla="*/ 2133600 h 2133600"/>
                <a:gd name="connsiteX5" fmla="*/ 533400 w 2209800"/>
                <a:gd name="connsiteY5" fmla="*/ 2133600 h 2133600"/>
                <a:gd name="connsiteX6" fmla="*/ 0 w 2209800"/>
                <a:gd name="connsiteY6" fmla="*/ 1066800 h 2133600"/>
                <a:gd name="connsiteX0" fmla="*/ 0 w 2209800"/>
                <a:gd name="connsiteY0" fmla="*/ 1066800 h 2133600"/>
                <a:gd name="connsiteX1" fmla="*/ 533400 w 2209800"/>
                <a:gd name="connsiteY1" fmla="*/ 0 h 2133600"/>
                <a:gd name="connsiteX2" fmla="*/ 1676400 w 2209800"/>
                <a:gd name="connsiteY2" fmla="*/ 0 h 2133600"/>
                <a:gd name="connsiteX3" fmla="*/ 2209800 w 2209800"/>
                <a:gd name="connsiteY3" fmla="*/ 1066800 h 2133600"/>
                <a:gd name="connsiteX4" fmla="*/ 1676400 w 2209800"/>
                <a:gd name="connsiteY4" fmla="*/ 2133600 h 2133600"/>
                <a:gd name="connsiteX5" fmla="*/ 533400 w 2209800"/>
                <a:gd name="connsiteY5" fmla="*/ 2133600 h 2133600"/>
                <a:gd name="connsiteX6" fmla="*/ 0 w 2209800"/>
                <a:gd name="connsiteY6" fmla="*/ 1066800 h 2133600"/>
                <a:gd name="connsiteX0" fmla="*/ 0 w 2209800"/>
                <a:gd name="connsiteY0" fmla="*/ 1066800 h 2133600"/>
                <a:gd name="connsiteX1" fmla="*/ 533400 w 2209800"/>
                <a:gd name="connsiteY1" fmla="*/ 0 h 2133600"/>
                <a:gd name="connsiteX2" fmla="*/ 1676400 w 2209800"/>
                <a:gd name="connsiteY2" fmla="*/ 0 h 2133600"/>
                <a:gd name="connsiteX3" fmla="*/ 2209800 w 2209800"/>
                <a:gd name="connsiteY3" fmla="*/ 1066800 h 2133600"/>
                <a:gd name="connsiteX4" fmla="*/ 1676400 w 2209800"/>
                <a:gd name="connsiteY4" fmla="*/ 2133600 h 2133600"/>
                <a:gd name="connsiteX5" fmla="*/ 533400 w 2209800"/>
                <a:gd name="connsiteY5" fmla="*/ 2133600 h 2133600"/>
                <a:gd name="connsiteX6" fmla="*/ 0 w 2209800"/>
                <a:gd name="connsiteY6" fmla="*/ 10668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9800" h="2133600">
                  <a:moveTo>
                    <a:pt x="0" y="1066800"/>
                  </a:moveTo>
                  <a:cubicBezTo>
                    <a:pt x="0" y="711200"/>
                    <a:pt x="254000" y="177800"/>
                    <a:pt x="533400" y="0"/>
                  </a:cubicBezTo>
                  <a:lnTo>
                    <a:pt x="1676400" y="0"/>
                  </a:lnTo>
                  <a:cubicBezTo>
                    <a:pt x="1955800" y="177800"/>
                    <a:pt x="2209800" y="711200"/>
                    <a:pt x="2209800" y="1066800"/>
                  </a:cubicBezTo>
                  <a:cubicBezTo>
                    <a:pt x="2209800" y="1422400"/>
                    <a:pt x="1955800" y="1955800"/>
                    <a:pt x="1676400" y="2133600"/>
                  </a:cubicBezTo>
                  <a:lnTo>
                    <a:pt x="533400" y="2133600"/>
                  </a:lnTo>
                  <a:cubicBezTo>
                    <a:pt x="254000" y="1955800"/>
                    <a:pt x="0" y="1422400"/>
                    <a:pt x="0" y="1066800"/>
                  </a:cubicBezTo>
                  <a:close/>
                </a:path>
              </a:pathLst>
            </a:custGeom>
            <a:solidFill>
              <a:schemeClr val="bg1">
                <a:lumMod val="75000"/>
              </a:schemeClr>
            </a:solidFill>
            <a:ln>
              <a:noFill/>
            </a:ln>
            <a:scene3d>
              <a:camera prst="perspectiveRelaxed">
                <a:rot lat="17373601" lon="0" rev="0"/>
              </a:camera>
              <a:lightRig rig="threePt" dir="t"/>
            </a:scene3d>
            <a:sp3d extrusionH="254000" prstMaterial="dkEdge">
              <a:bevelT w="139700" prst="cross"/>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dirty="0">
                <a:solidFill>
                  <a:prstClr val="white"/>
                </a:solidFill>
                <a:latin typeface="Trebuchet MS" pitchFamily="34" charset="0"/>
                <a:ea typeface="華康儷中黑" pitchFamily="49" charset="-120"/>
              </a:endParaRPr>
            </a:p>
          </p:txBody>
        </p:sp>
        <p:sp>
          <p:nvSpPr>
            <p:cNvPr id="55" name="TextBox 54"/>
            <p:cNvSpPr txBox="1"/>
            <p:nvPr/>
          </p:nvSpPr>
          <p:spPr>
            <a:xfrm>
              <a:off x="4439394" y="3504155"/>
              <a:ext cx="454090" cy="708572"/>
            </a:xfrm>
            <a:prstGeom prst="rect">
              <a:avLst/>
            </a:prstGeom>
            <a:noFill/>
            <a:effectLst>
              <a:reflection blurRad="6350" stA="52000" endA="300" endPos="35000" dir="5400000" sy="-100000" algn="bl" rotWithShape="0"/>
            </a:effectLst>
          </p:spPr>
          <p:txBody>
            <a:bodyPr wrap="none">
              <a:spAutoFit/>
            </a:bodyPr>
            <a:lstStyle/>
            <a:p>
              <a:pPr defTabSz="457200">
                <a:defRPr/>
              </a:pPr>
              <a:r>
                <a:rPr lang="en-US" sz="4000" dirty="0">
                  <a:solidFill>
                    <a:prstClr val="black"/>
                  </a:solidFill>
                  <a:effectLst>
                    <a:reflection blurRad="6350" stA="55000" endA="300" endPos="45500" dir="5400000" sy="-100000" algn="bl" rotWithShape="0"/>
                  </a:effectLst>
                  <a:latin typeface="Trebuchet MS" pitchFamily="34" charset="0"/>
                  <a:ea typeface="華康儷中黑" pitchFamily="49" charset="-120"/>
                  <a:cs typeface="ＭＳ Ｐゴシック" charset="0"/>
                </a:rPr>
                <a:t>6</a:t>
              </a:r>
            </a:p>
          </p:txBody>
        </p:sp>
      </p:grpSp>
      <p:grpSp>
        <p:nvGrpSpPr>
          <p:cNvPr id="81" name="Group 80"/>
          <p:cNvGrpSpPr>
            <a:grpSpLocks/>
          </p:cNvGrpSpPr>
          <p:nvPr/>
        </p:nvGrpSpPr>
        <p:grpSpPr bwMode="auto">
          <a:xfrm>
            <a:off x="4724400" y="3068638"/>
            <a:ext cx="1203325" cy="785812"/>
            <a:chOff x="4550641" y="3069128"/>
            <a:chExt cx="1203644" cy="784985"/>
          </a:xfrm>
        </p:grpSpPr>
        <p:sp>
          <p:nvSpPr>
            <p:cNvPr id="56" name="Freeform 55"/>
            <p:cNvSpPr/>
            <p:nvPr/>
          </p:nvSpPr>
          <p:spPr>
            <a:xfrm>
              <a:off x="4550641" y="3069128"/>
              <a:ext cx="1203644" cy="784985"/>
            </a:xfrm>
            <a:custGeom>
              <a:avLst/>
              <a:gdLst>
                <a:gd name="connsiteX0" fmla="*/ 0 w 2209800"/>
                <a:gd name="connsiteY0" fmla="*/ 1066800 h 2133600"/>
                <a:gd name="connsiteX1" fmla="*/ 533400 w 2209800"/>
                <a:gd name="connsiteY1" fmla="*/ 0 h 2133600"/>
                <a:gd name="connsiteX2" fmla="*/ 1676400 w 2209800"/>
                <a:gd name="connsiteY2" fmla="*/ 0 h 2133600"/>
                <a:gd name="connsiteX3" fmla="*/ 2209800 w 2209800"/>
                <a:gd name="connsiteY3" fmla="*/ 1066800 h 2133600"/>
                <a:gd name="connsiteX4" fmla="*/ 1676400 w 2209800"/>
                <a:gd name="connsiteY4" fmla="*/ 2133600 h 2133600"/>
                <a:gd name="connsiteX5" fmla="*/ 533400 w 2209800"/>
                <a:gd name="connsiteY5" fmla="*/ 2133600 h 2133600"/>
                <a:gd name="connsiteX6" fmla="*/ 0 w 2209800"/>
                <a:gd name="connsiteY6" fmla="*/ 1066800 h 2133600"/>
                <a:gd name="connsiteX0" fmla="*/ 0 w 2209800"/>
                <a:gd name="connsiteY0" fmla="*/ 1066800 h 2133600"/>
                <a:gd name="connsiteX1" fmla="*/ 533400 w 2209800"/>
                <a:gd name="connsiteY1" fmla="*/ 0 h 2133600"/>
                <a:gd name="connsiteX2" fmla="*/ 1676400 w 2209800"/>
                <a:gd name="connsiteY2" fmla="*/ 0 h 2133600"/>
                <a:gd name="connsiteX3" fmla="*/ 2209800 w 2209800"/>
                <a:gd name="connsiteY3" fmla="*/ 1066800 h 2133600"/>
                <a:gd name="connsiteX4" fmla="*/ 1676400 w 2209800"/>
                <a:gd name="connsiteY4" fmla="*/ 2133600 h 2133600"/>
                <a:gd name="connsiteX5" fmla="*/ 533400 w 2209800"/>
                <a:gd name="connsiteY5" fmla="*/ 2133600 h 2133600"/>
                <a:gd name="connsiteX6" fmla="*/ 0 w 2209800"/>
                <a:gd name="connsiteY6" fmla="*/ 1066800 h 2133600"/>
                <a:gd name="connsiteX0" fmla="*/ 0 w 2209800"/>
                <a:gd name="connsiteY0" fmla="*/ 1066800 h 2133600"/>
                <a:gd name="connsiteX1" fmla="*/ 533400 w 2209800"/>
                <a:gd name="connsiteY1" fmla="*/ 0 h 2133600"/>
                <a:gd name="connsiteX2" fmla="*/ 1676400 w 2209800"/>
                <a:gd name="connsiteY2" fmla="*/ 0 h 2133600"/>
                <a:gd name="connsiteX3" fmla="*/ 2209800 w 2209800"/>
                <a:gd name="connsiteY3" fmla="*/ 1066800 h 2133600"/>
                <a:gd name="connsiteX4" fmla="*/ 1676400 w 2209800"/>
                <a:gd name="connsiteY4" fmla="*/ 2133600 h 2133600"/>
                <a:gd name="connsiteX5" fmla="*/ 533400 w 2209800"/>
                <a:gd name="connsiteY5" fmla="*/ 2133600 h 2133600"/>
                <a:gd name="connsiteX6" fmla="*/ 0 w 2209800"/>
                <a:gd name="connsiteY6" fmla="*/ 10668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9800" h="2133600">
                  <a:moveTo>
                    <a:pt x="0" y="1066800"/>
                  </a:moveTo>
                  <a:cubicBezTo>
                    <a:pt x="0" y="711200"/>
                    <a:pt x="254000" y="177800"/>
                    <a:pt x="533400" y="0"/>
                  </a:cubicBezTo>
                  <a:lnTo>
                    <a:pt x="1676400" y="0"/>
                  </a:lnTo>
                  <a:cubicBezTo>
                    <a:pt x="1955800" y="177800"/>
                    <a:pt x="2209800" y="711200"/>
                    <a:pt x="2209800" y="1066800"/>
                  </a:cubicBezTo>
                  <a:cubicBezTo>
                    <a:pt x="2209800" y="1422400"/>
                    <a:pt x="1955800" y="1955800"/>
                    <a:pt x="1676400" y="2133600"/>
                  </a:cubicBezTo>
                  <a:lnTo>
                    <a:pt x="533400" y="2133600"/>
                  </a:lnTo>
                  <a:cubicBezTo>
                    <a:pt x="254000" y="1955800"/>
                    <a:pt x="0" y="1422400"/>
                    <a:pt x="0" y="1066800"/>
                  </a:cubicBezTo>
                  <a:close/>
                </a:path>
              </a:pathLst>
            </a:custGeom>
            <a:solidFill>
              <a:schemeClr val="bg1">
                <a:lumMod val="75000"/>
              </a:schemeClr>
            </a:solidFill>
            <a:ln>
              <a:noFill/>
            </a:ln>
            <a:scene3d>
              <a:camera prst="perspectiveRelaxed">
                <a:rot lat="17373601" lon="0" rev="0"/>
              </a:camera>
              <a:lightRig rig="threePt" dir="t"/>
            </a:scene3d>
            <a:sp3d extrusionH="254000" prstMaterial="dkEdge">
              <a:bevelT w="139700" prst="cross"/>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dirty="0">
                <a:solidFill>
                  <a:prstClr val="white"/>
                </a:solidFill>
                <a:latin typeface="Trebuchet MS" pitchFamily="34" charset="0"/>
                <a:ea typeface="華康儷中黑" pitchFamily="49" charset="-120"/>
              </a:endParaRPr>
            </a:p>
          </p:txBody>
        </p:sp>
        <p:sp>
          <p:nvSpPr>
            <p:cNvPr id="57" name="TextBox 56"/>
            <p:cNvSpPr txBox="1"/>
            <p:nvPr/>
          </p:nvSpPr>
          <p:spPr>
            <a:xfrm>
              <a:off x="4833734" y="3087568"/>
              <a:ext cx="454090" cy="707141"/>
            </a:xfrm>
            <a:prstGeom prst="rect">
              <a:avLst/>
            </a:prstGeom>
            <a:noFill/>
            <a:effectLst>
              <a:reflection blurRad="6350" stA="52000" endA="300" endPos="35000" dir="5400000" sy="-100000" algn="bl" rotWithShape="0"/>
            </a:effectLst>
          </p:spPr>
          <p:txBody>
            <a:bodyPr wrap="none">
              <a:spAutoFit/>
            </a:bodyPr>
            <a:lstStyle/>
            <a:p>
              <a:pPr defTabSz="457200">
                <a:defRPr/>
              </a:pPr>
              <a:r>
                <a:rPr lang="en-US" sz="4000" dirty="0">
                  <a:solidFill>
                    <a:prstClr val="black"/>
                  </a:solidFill>
                  <a:effectLst>
                    <a:reflection blurRad="6350" stA="55000" endA="300" endPos="45500" dir="5400000" sy="-100000" algn="bl" rotWithShape="0"/>
                  </a:effectLst>
                  <a:latin typeface="Trebuchet MS" pitchFamily="34" charset="0"/>
                  <a:ea typeface="華康儷中黑" pitchFamily="49" charset="-120"/>
                  <a:cs typeface="ＭＳ Ｐゴシック" charset="0"/>
                </a:rPr>
                <a:t>7</a:t>
              </a:r>
            </a:p>
          </p:txBody>
        </p:sp>
      </p:grpSp>
      <p:grpSp>
        <p:nvGrpSpPr>
          <p:cNvPr id="76" name="Group 75"/>
          <p:cNvGrpSpPr>
            <a:grpSpLocks/>
          </p:cNvGrpSpPr>
          <p:nvPr/>
        </p:nvGrpSpPr>
        <p:grpSpPr bwMode="auto">
          <a:xfrm>
            <a:off x="5562600" y="2659063"/>
            <a:ext cx="1204913" cy="785812"/>
            <a:chOff x="5505596" y="943835"/>
            <a:chExt cx="1203644" cy="784985"/>
          </a:xfrm>
        </p:grpSpPr>
        <p:sp>
          <p:nvSpPr>
            <p:cNvPr id="58" name="Freeform 57"/>
            <p:cNvSpPr/>
            <p:nvPr/>
          </p:nvSpPr>
          <p:spPr>
            <a:xfrm>
              <a:off x="5505596" y="943835"/>
              <a:ext cx="1203644" cy="784985"/>
            </a:xfrm>
            <a:custGeom>
              <a:avLst/>
              <a:gdLst>
                <a:gd name="connsiteX0" fmla="*/ 0 w 2209800"/>
                <a:gd name="connsiteY0" fmla="*/ 1066800 h 2133600"/>
                <a:gd name="connsiteX1" fmla="*/ 533400 w 2209800"/>
                <a:gd name="connsiteY1" fmla="*/ 0 h 2133600"/>
                <a:gd name="connsiteX2" fmla="*/ 1676400 w 2209800"/>
                <a:gd name="connsiteY2" fmla="*/ 0 h 2133600"/>
                <a:gd name="connsiteX3" fmla="*/ 2209800 w 2209800"/>
                <a:gd name="connsiteY3" fmla="*/ 1066800 h 2133600"/>
                <a:gd name="connsiteX4" fmla="*/ 1676400 w 2209800"/>
                <a:gd name="connsiteY4" fmla="*/ 2133600 h 2133600"/>
                <a:gd name="connsiteX5" fmla="*/ 533400 w 2209800"/>
                <a:gd name="connsiteY5" fmla="*/ 2133600 h 2133600"/>
                <a:gd name="connsiteX6" fmla="*/ 0 w 2209800"/>
                <a:gd name="connsiteY6" fmla="*/ 1066800 h 2133600"/>
                <a:gd name="connsiteX0" fmla="*/ 0 w 2209800"/>
                <a:gd name="connsiteY0" fmla="*/ 1066800 h 2133600"/>
                <a:gd name="connsiteX1" fmla="*/ 533400 w 2209800"/>
                <a:gd name="connsiteY1" fmla="*/ 0 h 2133600"/>
                <a:gd name="connsiteX2" fmla="*/ 1676400 w 2209800"/>
                <a:gd name="connsiteY2" fmla="*/ 0 h 2133600"/>
                <a:gd name="connsiteX3" fmla="*/ 2209800 w 2209800"/>
                <a:gd name="connsiteY3" fmla="*/ 1066800 h 2133600"/>
                <a:gd name="connsiteX4" fmla="*/ 1676400 w 2209800"/>
                <a:gd name="connsiteY4" fmla="*/ 2133600 h 2133600"/>
                <a:gd name="connsiteX5" fmla="*/ 533400 w 2209800"/>
                <a:gd name="connsiteY5" fmla="*/ 2133600 h 2133600"/>
                <a:gd name="connsiteX6" fmla="*/ 0 w 2209800"/>
                <a:gd name="connsiteY6" fmla="*/ 1066800 h 2133600"/>
                <a:gd name="connsiteX0" fmla="*/ 0 w 2209800"/>
                <a:gd name="connsiteY0" fmla="*/ 1066800 h 2133600"/>
                <a:gd name="connsiteX1" fmla="*/ 533400 w 2209800"/>
                <a:gd name="connsiteY1" fmla="*/ 0 h 2133600"/>
                <a:gd name="connsiteX2" fmla="*/ 1676400 w 2209800"/>
                <a:gd name="connsiteY2" fmla="*/ 0 h 2133600"/>
                <a:gd name="connsiteX3" fmla="*/ 2209800 w 2209800"/>
                <a:gd name="connsiteY3" fmla="*/ 1066800 h 2133600"/>
                <a:gd name="connsiteX4" fmla="*/ 1676400 w 2209800"/>
                <a:gd name="connsiteY4" fmla="*/ 2133600 h 2133600"/>
                <a:gd name="connsiteX5" fmla="*/ 533400 w 2209800"/>
                <a:gd name="connsiteY5" fmla="*/ 2133600 h 2133600"/>
                <a:gd name="connsiteX6" fmla="*/ 0 w 2209800"/>
                <a:gd name="connsiteY6" fmla="*/ 10668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9800" h="2133600">
                  <a:moveTo>
                    <a:pt x="0" y="1066800"/>
                  </a:moveTo>
                  <a:cubicBezTo>
                    <a:pt x="0" y="711200"/>
                    <a:pt x="254000" y="177800"/>
                    <a:pt x="533400" y="0"/>
                  </a:cubicBezTo>
                  <a:lnTo>
                    <a:pt x="1676400" y="0"/>
                  </a:lnTo>
                  <a:cubicBezTo>
                    <a:pt x="1955800" y="177800"/>
                    <a:pt x="2209800" y="711200"/>
                    <a:pt x="2209800" y="1066800"/>
                  </a:cubicBezTo>
                  <a:cubicBezTo>
                    <a:pt x="2209800" y="1422400"/>
                    <a:pt x="1955800" y="1955800"/>
                    <a:pt x="1676400" y="2133600"/>
                  </a:cubicBezTo>
                  <a:lnTo>
                    <a:pt x="533400" y="2133600"/>
                  </a:lnTo>
                  <a:cubicBezTo>
                    <a:pt x="254000" y="1955800"/>
                    <a:pt x="0" y="1422400"/>
                    <a:pt x="0" y="1066800"/>
                  </a:cubicBezTo>
                  <a:close/>
                </a:path>
              </a:pathLst>
            </a:custGeom>
            <a:solidFill>
              <a:schemeClr val="bg1">
                <a:lumMod val="75000"/>
              </a:schemeClr>
            </a:solidFill>
            <a:ln>
              <a:noFill/>
            </a:ln>
            <a:scene3d>
              <a:camera prst="perspectiveRelaxed">
                <a:rot lat="17373601" lon="0" rev="0"/>
              </a:camera>
              <a:lightRig rig="threePt" dir="t"/>
            </a:scene3d>
            <a:sp3d extrusionH="254000" prstMaterial="dkEdge">
              <a:bevelT w="139700" prst="cross"/>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dirty="0">
                <a:solidFill>
                  <a:prstClr val="white"/>
                </a:solidFill>
                <a:latin typeface="Trebuchet MS" pitchFamily="34" charset="0"/>
                <a:ea typeface="華康儷中黑" pitchFamily="49" charset="-120"/>
              </a:endParaRPr>
            </a:p>
          </p:txBody>
        </p:sp>
        <p:sp>
          <p:nvSpPr>
            <p:cNvPr id="59" name="TextBox 58"/>
            <p:cNvSpPr txBox="1"/>
            <p:nvPr/>
          </p:nvSpPr>
          <p:spPr>
            <a:xfrm>
              <a:off x="5788689" y="962275"/>
              <a:ext cx="453492" cy="707141"/>
            </a:xfrm>
            <a:prstGeom prst="rect">
              <a:avLst/>
            </a:prstGeom>
            <a:noFill/>
            <a:effectLst>
              <a:reflection blurRad="6350" stA="52000" endA="300" endPos="35000" dir="5400000" sy="-100000" algn="bl" rotWithShape="0"/>
            </a:effectLst>
          </p:spPr>
          <p:txBody>
            <a:bodyPr wrap="none">
              <a:spAutoFit/>
            </a:bodyPr>
            <a:lstStyle/>
            <a:p>
              <a:pPr defTabSz="457200">
                <a:defRPr/>
              </a:pPr>
              <a:r>
                <a:rPr lang="en-US" sz="4000" dirty="0">
                  <a:solidFill>
                    <a:prstClr val="black"/>
                  </a:solidFill>
                  <a:effectLst>
                    <a:reflection blurRad="6350" stA="55000" endA="300" endPos="45500" dir="5400000" sy="-100000" algn="bl" rotWithShape="0"/>
                  </a:effectLst>
                  <a:latin typeface="Trebuchet MS" pitchFamily="34" charset="0"/>
                  <a:ea typeface="華康儷中黑" pitchFamily="49" charset="-120"/>
                  <a:cs typeface="ＭＳ Ｐゴシック" charset="0"/>
                </a:rPr>
                <a:t>8</a:t>
              </a:r>
            </a:p>
          </p:txBody>
        </p:sp>
      </p:grpSp>
      <p:grpSp>
        <p:nvGrpSpPr>
          <p:cNvPr id="78" name="Group 77"/>
          <p:cNvGrpSpPr>
            <a:grpSpLocks/>
          </p:cNvGrpSpPr>
          <p:nvPr/>
        </p:nvGrpSpPr>
        <p:grpSpPr bwMode="auto">
          <a:xfrm>
            <a:off x="6386513" y="2246313"/>
            <a:ext cx="1203325" cy="784225"/>
            <a:chOff x="6328881" y="1533594"/>
            <a:chExt cx="1203644" cy="784985"/>
          </a:xfrm>
        </p:grpSpPr>
        <p:sp>
          <p:nvSpPr>
            <p:cNvPr id="60" name="Freeform 59"/>
            <p:cNvSpPr/>
            <p:nvPr/>
          </p:nvSpPr>
          <p:spPr>
            <a:xfrm>
              <a:off x="6328881" y="1533594"/>
              <a:ext cx="1203644" cy="784985"/>
            </a:xfrm>
            <a:custGeom>
              <a:avLst/>
              <a:gdLst>
                <a:gd name="connsiteX0" fmla="*/ 0 w 2209800"/>
                <a:gd name="connsiteY0" fmla="*/ 1066800 h 2133600"/>
                <a:gd name="connsiteX1" fmla="*/ 533400 w 2209800"/>
                <a:gd name="connsiteY1" fmla="*/ 0 h 2133600"/>
                <a:gd name="connsiteX2" fmla="*/ 1676400 w 2209800"/>
                <a:gd name="connsiteY2" fmla="*/ 0 h 2133600"/>
                <a:gd name="connsiteX3" fmla="*/ 2209800 w 2209800"/>
                <a:gd name="connsiteY3" fmla="*/ 1066800 h 2133600"/>
                <a:gd name="connsiteX4" fmla="*/ 1676400 w 2209800"/>
                <a:gd name="connsiteY4" fmla="*/ 2133600 h 2133600"/>
                <a:gd name="connsiteX5" fmla="*/ 533400 w 2209800"/>
                <a:gd name="connsiteY5" fmla="*/ 2133600 h 2133600"/>
                <a:gd name="connsiteX6" fmla="*/ 0 w 2209800"/>
                <a:gd name="connsiteY6" fmla="*/ 1066800 h 2133600"/>
                <a:gd name="connsiteX0" fmla="*/ 0 w 2209800"/>
                <a:gd name="connsiteY0" fmla="*/ 1066800 h 2133600"/>
                <a:gd name="connsiteX1" fmla="*/ 533400 w 2209800"/>
                <a:gd name="connsiteY1" fmla="*/ 0 h 2133600"/>
                <a:gd name="connsiteX2" fmla="*/ 1676400 w 2209800"/>
                <a:gd name="connsiteY2" fmla="*/ 0 h 2133600"/>
                <a:gd name="connsiteX3" fmla="*/ 2209800 w 2209800"/>
                <a:gd name="connsiteY3" fmla="*/ 1066800 h 2133600"/>
                <a:gd name="connsiteX4" fmla="*/ 1676400 w 2209800"/>
                <a:gd name="connsiteY4" fmla="*/ 2133600 h 2133600"/>
                <a:gd name="connsiteX5" fmla="*/ 533400 w 2209800"/>
                <a:gd name="connsiteY5" fmla="*/ 2133600 h 2133600"/>
                <a:gd name="connsiteX6" fmla="*/ 0 w 2209800"/>
                <a:gd name="connsiteY6" fmla="*/ 1066800 h 2133600"/>
                <a:gd name="connsiteX0" fmla="*/ 0 w 2209800"/>
                <a:gd name="connsiteY0" fmla="*/ 1066800 h 2133600"/>
                <a:gd name="connsiteX1" fmla="*/ 533400 w 2209800"/>
                <a:gd name="connsiteY1" fmla="*/ 0 h 2133600"/>
                <a:gd name="connsiteX2" fmla="*/ 1676400 w 2209800"/>
                <a:gd name="connsiteY2" fmla="*/ 0 h 2133600"/>
                <a:gd name="connsiteX3" fmla="*/ 2209800 w 2209800"/>
                <a:gd name="connsiteY3" fmla="*/ 1066800 h 2133600"/>
                <a:gd name="connsiteX4" fmla="*/ 1676400 w 2209800"/>
                <a:gd name="connsiteY4" fmla="*/ 2133600 h 2133600"/>
                <a:gd name="connsiteX5" fmla="*/ 533400 w 2209800"/>
                <a:gd name="connsiteY5" fmla="*/ 2133600 h 2133600"/>
                <a:gd name="connsiteX6" fmla="*/ 0 w 2209800"/>
                <a:gd name="connsiteY6" fmla="*/ 10668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9800" h="2133600">
                  <a:moveTo>
                    <a:pt x="0" y="1066800"/>
                  </a:moveTo>
                  <a:cubicBezTo>
                    <a:pt x="0" y="711200"/>
                    <a:pt x="254000" y="177800"/>
                    <a:pt x="533400" y="0"/>
                  </a:cubicBezTo>
                  <a:lnTo>
                    <a:pt x="1676400" y="0"/>
                  </a:lnTo>
                  <a:cubicBezTo>
                    <a:pt x="1955800" y="177800"/>
                    <a:pt x="2209800" y="711200"/>
                    <a:pt x="2209800" y="1066800"/>
                  </a:cubicBezTo>
                  <a:cubicBezTo>
                    <a:pt x="2209800" y="1422400"/>
                    <a:pt x="1955800" y="1955800"/>
                    <a:pt x="1676400" y="2133600"/>
                  </a:cubicBezTo>
                  <a:lnTo>
                    <a:pt x="533400" y="2133600"/>
                  </a:lnTo>
                  <a:cubicBezTo>
                    <a:pt x="254000" y="1955800"/>
                    <a:pt x="0" y="1422400"/>
                    <a:pt x="0" y="1066800"/>
                  </a:cubicBezTo>
                  <a:close/>
                </a:path>
              </a:pathLst>
            </a:custGeom>
            <a:solidFill>
              <a:schemeClr val="bg1">
                <a:lumMod val="75000"/>
              </a:schemeClr>
            </a:solidFill>
            <a:ln>
              <a:noFill/>
            </a:ln>
            <a:scene3d>
              <a:camera prst="perspectiveRelaxed">
                <a:rot lat="17373601" lon="0" rev="0"/>
              </a:camera>
              <a:lightRig rig="threePt" dir="t"/>
            </a:scene3d>
            <a:sp3d extrusionH="254000" prstMaterial="dkEdge">
              <a:bevelT w="139700" prst="cross"/>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dirty="0">
                <a:solidFill>
                  <a:prstClr val="white"/>
                </a:solidFill>
                <a:latin typeface="Trebuchet MS" pitchFamily="34" charset="0"/>
                <a:ea typeface="華康儷中黑" pitchFamily="49" charset="-120"/>
              </a:endParaRPr>
            </a:p>
          </p:txBody>
        </p:sp>
        <p:sp>
          <p:nvSpPr>
            <p:cNvPr id="61" name="TextBox 60"/>
            <p:cNvSpPr txBox="1"/>
            <p:nvPr/>
          </p:nvSpPr>
          <p:spPr>
            <a:xfrm>
              <a:off x="6611974" y="1552034"/>
              <a:ext cx="454090" cy="708572"/>
            </a:xfrm>
            <a:prstGeom prst="rect">
              <a:avLst/>
            </a:prstGeom>
            <a:noFill/>
            <a:effectLst>
              <a:reflection blurRad="6350" stA="52000" endA="300" endPos="35000" dir="5400000" sy="-100000" algn="bl" rotWithShape="0"/>
            </a:effectLst>
          </p:spPr>
          <p:txBody>
            <a:bodyPr wrap="none">
              <a:spAutoFit/>
            </a:bodyPr>
            <a:lstStyle/>
            <a:p>
              <a:pPr defTabSz="457200">
                <a:defRPr/>
              </a:pPr>
              <a:r>
                <a:rPr lang="en-US" sz="4000" dirty="0">
                  <a:solidFill>
                    <a:prstClr val="black"/>
                  </a:solidFill>
                  <a:effectLst>
                    <a:reflection blurRad="6350" stA="55000" endA="300" endPos="45500" dir="5400000" sy="-100000" algn="bl" rotWithShape="0"/>
                  </a:effectLst>
                  <a:latin typeface="Trebuchet MS" pitchFamily="34" charset="0"/>
                  <a:ea typeface="華康儷中黑" pitchFamily="49" charset="-120"/>
                  <a:cs typeface="ＭＳ Ｐゴシック" charset="0"/>
                </a:rPr>
                <a:t>9</a:t>
              </a:r>
            </a:p>
          </p:txBody>
        </p:sp>
      </p:grpSp>
      <p:grpSp>
        <p:nvGrpSpPr>
          <p:cNvPr id="80" name="Group 79"/>
          <p:cNvGrpSpPr>
            <a:grpSpLocks/>
          </p:cNvGrpSpPr>
          <p:nvPr/>
        </p:nvGrpSpPr>
        <p:grpSpPr bwMode="auto">
          <a:xfrm>
            <a:off x="7226300" y="1870075"/>
            <a:ext cx="1203325" cy="784225"/>
            <a:chOff x="7168396" y="1157792"/>
            <a:chExt cx="1203644" cy="784985"/>
          </a:xfrm>
        </p:grpSpPr>
        <p:sp>
          <p:nvSpPr>
            <p:cNvPr id="12" name="Freeform 11"/>
            <p:cNvSpPr/>
            <p:nvPr/>
          </p:nvSpPr>
          <p:spPr>
            <a:xfrm>
              <a:off x="7168396" y="1157792"/>
              <a:ext cx="1203644" cy="784985"/>
            </a:xfrm>
            <a:custGeom>
              <a:avLst/>
              <a:gdLst>
                <a:gd name="connsiteX0" fmla="*/ 0 w 2209800"/>
                <a:gd name="connsiteY0" fmla="*/ 1066800 h 2133600"/>
                <a:gd name="connsiteX1" fmla="*/ 533400 w 2209800"/>
                <a:gd name="connsiteY1" fmla="*/ 0 h 2133600"/>
                <a:gd name="connsiteX2" fmla="*/ 1676400 w 2209800"/>
                <a:gd name="connsiteY2" fmla="*/ 0 h 2133600"/>
                <a:gd name="connsiteX3" fmla="*/ 2209800 w 2209800"/>
                <a:gd name="connsiteY3" fmla="*/ 1066800 h 2133600"/>
                <a:gd name="connsiteX4" fmla="*/ 1676400 w 2209800"/>
                <a:gd name="connsiteY4" fmla="*/ 2133600 h 2133600"/>
                <a:gd name="connsiteX5" fmla="*/ 533400 w 2209800"/>
                <a:gd name="connsiteY5" fmla="*/ 2133600 h 2133600"/>
                <a:gd name="connsiteX6" fmla="*/ 0 w 2209800"/>
                <a:gd name="connsiteY6" fmla="*/ 1066800 h 2133600"/>
                <a:gd name="connsiteX0" fmla="*/ 0 w 2209800"/>
                <a:gd name="connsiteY0" fmla="*/ 1066800 h 2133600"/>
                <a:gd name="connsiteX1" fmla="*/ 533400 w 2209800"/>
                <a:gd name="connsiteY1" fmla="*/ 0 h 2133600"/>
                <a:gd name="connsiteX2" fmla="*/ 1676400 w 2209800"/>
                <a:gd name="connsiteY2" fmla="*/ 0 h 2133600"/>
                <a:gd name="connsiteX3" fmla="*/ 2209800 w 2209800"/>
                <a:gd name="connsiteY3" fmla="*/ 1066800 h 2133600"/>
                <a:gd name="connsiteX4" fmla="*/ 1676400 w 2209800"/>
                <a:gd name="connsiteY4" fmla="*/ 2133600 h 2133600"/>
                <a:gd name="connsiteX5" fmla="*/ 533400 w 2209800"/>
                <a:gd name="connsiteY5" fmla="*/ 2133600 h 2133600"/>
                <a:gd name="connsiteX6" fmla="*/ 0 w 2209800"/>
                <a:gd name="connsiteY6" fmla="*/ 1066800 h 2133600"/>
                <a:gd name="connsiteX0" fmla="*/ 0 w 2209800"/>
                <a:gd name="connsiteY0" fmla="*/ 1066800 h 2133600"/>
                <a:gd name="connsiteX1" fmla="*/ 533400 w 2209800"/>
                <a:gd name="connsiteY1" fmla="*/ 0 h 2133600"/>
                <a:gd name="connsiteX2" fmla="*/ 1676400 w 2209800"/>
                <a:gd name="connsiteY2" fmla="*/ 0 h 2133600"/>
                <a:gd name="connsiteX3" fmla="*/ 2209800 w 2209800"/>
                <a:gd name="connsiteY3" fmla="*/ 1066800 h 2133600"/>
                <a:gd name="connsiteX4" fmla="*/ 1676400 w 2209800"/>
                <a:gd name="connsiteY4" fmla="*/ 2133600 h 2133600"/>
                <a:gd name="connsiteX5" fmla="*/ 533400 w 2209800"/>
                <a:gd name="connsiteY5" fmla="*/ 2133600 h 2133600"/>
                <a:gd name="connsiteX6" fmla="*/ 0 w 2209800"/>
                <a:gd name="connsiteY6" fmla="*/ 10668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9800" h="2133600">
                  <a:moveTo>
                    <a:pt x="0" y="1066800"/>
                  </a:moveTo>
                  <a:cubicBezTo>
                    <a:pt x="0" y="711200"/>
                    <a:pt x="254000" y="177800"/>
                    <a:pt x="533400" y="0"/>
                  </a:cubicBezTo>
                  <a:lnTo>
                    <a:pt x="1676400" y="0"/>
                  </a:lnTo>
                  <a:cubicBezTo>
                    <a:pt x="1955800" y="177800"/>
                    <a:pt x="2209800" y="711200"/>
                    <a:pt x="2209800" y="1066800"/>
                  </a:cubicBezTo>
                  <a:cubicBezTo>
                    <a:pt x="2209800" y="1422400"/>
                    <a:pt x="1955800" y="1955800"/>
                    <a:pt x="1676400" y="2133600"/>
                  </a:cubicBezTo>
                  <a:lnTo>
                    <a:pt x="533400" y="2133600"/>
                  </a:lnTo>
                  <a:cubicBezTo>
                    <a:pt x="254000" y="1955800"/>
                    <a:pt x="0" y="1422400"/>
                    <a:pt x="0" y="1066800"/>
                  </a:cubicBezTo>
                  <a:close/>
                </a:path>
              </a:pathLst>
            </a:custGeom>
            <a:solidFill>
              <a:schemeClr val="accent3">
                <a:lumMod val="75000"/>
              </a:schemeClr>
            </a:solidFill>
            <a:ln>
              <a:noFill/>
            </a:ln>
            <a:scene3d>
              <a:camera prst="perspectiveRelaxed">
                <a:rot lat="17373601" lon="0" rev="0"/>
              </a:camera>
              <a:lightRig rig="threePt" dir="t"/>
            </a:scene3d>
            <a:sp3d extrusionH="254000" prstMaterial="dkEdge">
              <a:bevelT w="139700" prst="cross"/>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dirty="0">
                <a:solidFill>
                  <a:prstClr val="white"/>
                </a:solidFill>
                <a:latin typeface="Trebuchet MS" pitchFamily="34" charset="0"/>
                <a:ea typeface="華康儷中黑" pitchFamily="49" charset="-120"/>
              </a:endParaRPr>
            </a:p>
          </p:txBody>
        </p:sp>
        <p:sp>
          <p:nvSpPr>
            <p:cNvPr id="18" name="TextBox 17"/>
            <p:cNvSpPr txBox="1"/>
            <p:nvPr/>
          </p:nvSpPr>
          <p:spPr>
            <a:xfrm>
              <a:off x="7391560" y="1177728"/>
              <a:ext cx="723467" cy="708572"/>
            </a:xfrm>
            <a:prstGeom prst="rect">
              <a:avLst/>
            </a:prstGeom>
            <a:noFill/>
            <a:effectLst>
              <a:reflection blurRad="6350" stA="52000" endA="300" endPos="35000" dir="5400000" sy="-100000" algn="bl" rotWithShape="0"/>
            </a:effectLst>
          </p:spPr>
          <p:txBody>
            <a:bodyPr wrap="none">
              <a:spAutoFit/>
            </a:bodyPr>
            <a:lstStyle/>
            <a:p>
              <a:pPr defTabSz="457200">
                <a:defRPr/>
              </a:pPr>
              <a:r>
                <a:rPr lang="en-US" sz="4000" dirty="0">
                  <a:solidFill>
                    <a:prstClr val="black"/>
                  </a:solidFill>
                  <a:effectLst>
                    <a:reflection blurRad="6350" stA="55000" endA="300" endPos="45500" dir="5400000" sy="-100000" algn="bl" rotWithShape="0"/>
                  </a:effectLst>
                  <a:latin typeface="Trebuchet MS" pitchFamily="34" charset="0"/>
                  <a:ea typeface="華康儷中黑" pitchFamily="49" charset="-120"/>
                  <a:cs typeface="ＭＳ Ｐゴシック" charset="0"/>
                </a:rPr>
                <a:t>10</a:t>
              </a:r>
            </a:p>
          </p:txBody>
        </p:sp>
      </p:grpSp>
      <p:sp>
        <p:nvSpPr>
          <p:cNvPr id="62" name="TextBox 61"/>
          <p:cNvSpPr txBox="1"/>
          <p:nvPr/>
        </p:nvSpPr>
        <p:spPr>
          <a:xfrm>
            <a:off x="1286379" y="6090047"/>
            <a:ext cx="1228221" cy="615553"/>
          </a:xfrm>
          <a:prstGeom prst="rect">
            <a:avLst/>
          </a:prstGeom>
          <a:noFill/>
          <a:effectLst/>
        </p:spPr>
        <p:txBody>
          <a:bodyPr wrap="none">
            <a:spAutoFit/>
          </a:bodyPr>
          <a:lstStyle/>
          <a:p>
            <a:pPr defTabSz="457200">
              <a:defRPr/>
            </a:pPr>
            <a:r>
              <a:rPr lang="zh-TW" altLang="en-US" dirty="0" smtClean="0">
                <a:solidFill>
                  <a:prstClr val="black"/>
                </a:solidFill>
                <a:latin typeface="Trebuchet MS" pitchFamily="34" charset="0"/>
                <a:ea typeface="華康儷中黑" pitchFamily="49" charset="-120"/>
                <a:cs typeface="ＭＳ Ｐゴシック" charset="0"/>
              </a:rPr>
              <a:t>家居檢查</a:t>
            </a:r>
            <a:endParaRPr lang="en-US" dirty="0" smtClean="0">
              <a:solidFill>
                <a:prstClr val="black"/>
              </a:solidFill>
              <a:latin typeface="Trebuchet MS" pitchFamily="34" charset="0"/>
              <a:ea typeface="華康儷中黑" pitchFamily="49" charset="-120"/>
              <a:cs typeface="ＭＳ Ｐゴシック" charset="0"/>
            </a:endParaRPr>
          </a:p>
          <a:p>
            <a:pPr defTabSz="457200">
              <a:defRPr/>
            </a:pPr>
            <a:r>
              <a:rPr lang="en-US" sz="1600" dirty="0" smtClean="0">
                <a:solidFill>
                  <a:prstClr val="black"/>
                </a:solidFill>
                <a:latin typeface="Trebuchet MS" pitchFamily="34" charset="0"/>
                <a:ea typeface="華康儷中黑" pitchFamily="49" charset="-120"/>
                <a:cs typeface="ＭＳ Ｐゴシック" charset="0"/>
              </a:rPr>
              <a:t>Assessment</a:t>
            </a:r>
            <a:endParaRPr lang="en-US" sz="1600" dirty="0">
              <a:solidFill>
                <a:prstClr val="black"/>
              </a:solidFill>
              <a:latin typeface="Trebuchet MS" pitchFamily="34" charset="0"/>
              <a:ea typeface="華康儷中黑" pitchFamily="49" charset="-120"/>
              <a:cs typeface="ＭＳ Ｐゴシック" charset="0"/>
            </a:endParaRPr>
          </a:p>
        </p:txBody>
      </p:sp>
      <p:sp>
        <p:nvSpPr>
          <p:cNvPr id="65" name="TextBox 64"/>
          <p:cNvSpPr txBox="1"/>
          <p:nvPr/>
        </p:nvSpPr>
        <p:spPr>
          <a:xfrm>
            <a:off x="2000250" y="5632847"/>
            <a:ext cx="1433277" cy="615553"/>
          </a:xfrm>
          <a:prstGeom prst="rect">
            <a:avLst/>
          </a:prstGeom>
          <a:noFill/>
          <a:effectLst/>
        </p:spPr>
        <p:txBody>
          <a:bodyPr wrap="none">
            <a:spAutoFit/>
          </a:bodyPr>
          <a:lstStyle/>
          <a:p>
            <a:pPr defTabSz="457200">
              <a:defRPr/>
            </a:pPr>
            <a:r>
              <a:rPr lang="zh-TW" altLang="en-US" dirty="0" smtClean="0">
                <a:solidFill>
                  <a:prstClr val="black"/>
                </a:solidFill>
                <a:latin typeface="Trebuchet MS" pitchFamily="34" charset="0"/>
                <a:ea typeface="華康儷中黑" pitchFamily="49" charset="-120"/>
                <a:cs typeface="ＭＳ Ｐゴシック" charset="0"/>
              </a:rPr>
              <a:t>家居顧問</a:t>
            </a:r>
            <a:endParaRPr lang="en-US" dirty="0" smtClean="0">
              <a:solidFill>
                <a:prstClr val="black"/>
              </a:solidFill>
              <a:latin typeface="Trebuchet MS" pitchFamily="34" charset="0"/>
              <a:ea typeface="華康儷中黑" pitchFamily="49" charset="-120"/>
              <a:cs typeface="ＭＳ Ｐゴシック" charset="0"/>
            </a:endParaRPr>
          </a:p>
          <a:p>
            <a:pPr defTabSz="457200">
              <a:defRPr/>
            </a:pPr>
            <a:r>
              <a:rPr lang="en-US" sz="1600" dirty="0" smtClean="0">
                <a:solidFill>
                  <a:prstClr val="black"/>
                </a:solidFill>
                <a:latin typeface="Trebuchet MS" pitchFamily="34" charset="0"/>
                <a:ea typeface="華康儷中黑" pitchFamily="49" charset="-120"/>
                <a:cs typeface="ＭＳ Ｐゴシック" charset="0"/>
              </a:rPr>
              <a:t>Home </a:t>
            </a:r>
            <a:r>
              <a:rPr lang="en-US" sz="1600" dirty="0">
                <a:solidFill>
                  <a:prstClr val="black"/>
                </a:solidFill>
                <a:latin typeface="Trebuchet MS" pitchFamily="34" charset="0"/>
                <a:ea typeface="華康儷中黑" pitchFamily="49" charset="-120"/>
                <a:cs typeface="ＭＳ Ｐゴシック" charset="0"/>
              </a:rPr>
              <a:t>Advisor</a:t>
            </a:r>
          </a:p>
        </p:txBody>
      </p:sp>
      <p:sp>
        <p:nvSpPr>
          <p:cNvPr id="67" name="TextBox 66"/>
          <p:cNvSpPr txBox="1"/>
          <p:nvPr/>
        </p:nvSpPr>
        <p:spPr>
          <a:xfrm>
            <a:off x="2761580" y="5175647"/>
            <a:ext cx="1989647" cy="615553"/>
          </a:xfrm>
          <a:prstGeom prst="rect">
            <a:avLst/>
          </a:prstGeom>
          <a:noFill/>
          <a:effectLst/>
        </p:spPr>
        <p:txBody>
          <a:bodyPr wrap="none">
            <a:spAutoFit/>
          </a:bodyPr>
          <a:lstStyle/>
          <a:p>
            <a:pPr defTabSz="457200">
              <a:defRPr/>
            </a:pPr>
            <a:r>
              <a:rPr lang="zh-TW" altLang="en-US" dirty="0" smtClean="0">
                <a:solidFill>
                  <a:prstClr val="black"/>
                </a:solidFill>
                <a:latin typeface="Trebuchet MS" pitchFamily="34" charset="0"/>
                <a:ea typeface="華康儷中黑" pitchFamily="49" charset="-120"/>
                <a:cs typeface="ＭＳ Ｐゴシック" charset="0"/>
              </a:rPr>
              <a:t>家居購物清單</a:t>
            </a:r>
            <a:endParaRPr lang="en-US" dirty="0" smtClean="0">
              <a:solidFill>
                <a:prstClr val="black"/>
              </a:solidFill>
              <a:latin typeface="Trebuchet MS" pitchFamily="34" charset="0"/>
              <a:ea typeface="華康儷中黑" pitchFamily="49" charset="-120"/>
              <a:cs typeface="ＭＳ Ｐゴシック" charset="0"/>
            </a:endParaRPr>
          </a:p>
          <a:p>
            <a:pPr defTabSz="457200">
              <a:defRPr/>
            </a:pPr>
            <a:r>
              <a:rPr lang="en-US" sz="1600" dirty="0" smtClean="0">
                <a:solidFill>
                  <a:prstClr val="black"/>
                </a:solidFill>
                <a:latin typeface="Trebuchet MS" pitchFamily="34" charset="0"/>
                <a:ea typeface="華康儷中黑" pitchFamily="49" charset="-120"/>
                <a:cs typeface="ＭＳ Ｐゴシック" charset="0"/>
              </a:rPr>
              <a:t>Home </a:t>
            </a:r>
            <a:r>
              <a:rPr lang="en-US" sz="1600" dirty="0">
                <a:solidFill>
                  <a:prstClr val="black"/>
                </a:solidFill>
                <a:latin typeface="Trebuchet MS" pitchFamily="34" charset="0"/>
                <a:ea typeface="華康儷中黑" pitchFamily="49" charset="-120"/>
                <a:cs typeface="ＭＳ Ｐゴシック" charset="0"/>
              </a:rPr>
              <a:t>Shopping List</a:t>
            </a:r>
          </a:p>
        </p:txBody>
      </p:sp>
      <p:sp>
        <p:nvSpPr>
          <p:cNvPr id="68" name="TextBox 67"/>
          <p:cNvSpPr txBox="1"/>
          <p:nvPr/>
        </p:nvSpPr>
        <p:spPr>
          <a:xfrm>
            <a:off x="3429000" y="4699397"/>
            <a:ext cx="1107996" cy="615553"/>
          </a:xfrm>
          <a:prstGeom prst="rect">
            <a:avLst/>
          </a:prstGeom>
          <a:noFill/>
          <a:effectLst/>
        </p:spPr>
        <p:txBody>
          <a:bodyPr wrap="none">
            <a:spAutoFit/>
          </a:bodyPr>
          <a:lstStyle/>
          <a:p>
            <a:pPr defTabSz="457200">
              <a:defRPr/>
            </a:pPr>
            <a:r>
              <a:rPr lang="zh-TW" altLang="en-US" dirty="0" smtClean="0">
                <a:solidFill>
                  <a:prstClr val="black"/>
                </a:solidFill>
                <a:latin typeface="Trebuchet MS" pitchFamily="34" charset="0"/>
                <a:ea typeface="華康儷中黑" pitchFamily="49" charset="-120"/>
                <a:cs typeface="ＭＳ Ｐゴシック" charset="0"/>
              </a:rPr>
              <a:t>我的清單</a:t>
            </a:r>
            <a:endParaRPr lang="en-US" dirty="0" smtClean="0">
              <a:solidFill>
                <a:prstClr val="black"/>
              </a:solidFill>
              <a:latin typeface="Trebuchet MS" pitchFamily="34" charset="0"/>
              <a:ea typeface="華康儷中黑" pitchFamily="49" charset="-120"/>
              <a:cs typeface="ＭＳ Ｐゴシック" charset="0"/>
            </a:endParaRPr>
          </a:p>
          <a:p>
            <a:pPr defTabSz="457200">
              <a:defRPr/>
            </a:pPr>
            <a:r>
              <a:rPr lang="en-US" sz="1600" dirty="0" smtClean="0">
                <a:solidFill>
                  <a:prstClr val="black"/>
                </a:solidFill>
                <a:latin typeface="Trebuchet MS" pitchFamily="34" charset="0"/>
                <a:ea typeface="華康儷中黑" pitchFamily="49" charset="-120"/>
                <a:cs typeface="ＭＳ Ｐゴシック" charset="0"/>
              </a:rPr>
              <a:t>My </a:t>
            </a:r>
            <a:r>
              <a:rPr lang="en-US" sz="1600" dirty="0">
                <a:solidFill>
                  <a:prstClr val="black"/>
                </a:solidFill>
                <a:latin typeface="Trebuchet MS" pitchFamily="34" charset="0"/>
                <a:ea typeface="華康儷中黑" pitchFamily="49" charset="-120"/>
                <a:cs typeface="ＭＳ Ｐゴシック" charset="0"/>
              </a:rPr>
              <a:t>List</a:t>
            </a:r>
          </a:p>
        </p:txBody>
      </p:sp>
      <p:sp>
        <p:nvSpPr>
          <p:cNvPr id="70" name="TextBox 69"/>
          <p:cNvSpPr txBox="1"/>
          <p:nvPr/>
        </p:nvSpPr>
        <p:spPr>
          <a:xfrm>
            <a:off x="4159825" y="4261247"/>
            <a:ext cx="2698175" cy="615553"/>
          </a:xfrm>
          <a:prstGeom prst="rect">
            <a:avLst/>
          </a:prstGeom>
          <a:noFill/>
          <a:effectLst/>
        </p:spPr>
        <p:txBody>
          <a:bodyPr wrap="none">
            <a:spAutoFit/>
          </a:bodyPr>
          <a:lstStyle/>
          <a:p>
            <a:pPr defTabSz="457200">
              <a:defRPr/>
            </a:pPr>
            <a:r>
              <a:rPr lang="zh-TW" altLang="en-US" dirty="0" smtClean="0">
                <a:solidFill>
                  <a:prstClr val="black"/>
                </a:solidFill>
                <a:latin typeface="Trebuchet MS" pitchFamily="34" charset="0"/>
                <a:ea typeface="華康儷中黑" pitchFamily="49" charset="-120"/>
                <a:cs typeface="ＭＳ Ｐゴシック" charset="0"/>
              </a:rPr>
              <a:t>由購物車產生訂單</a:t>
            </a:r>
            <a:endParaRPr lang="en-US" dirty="0" smtClean="0">
              <a:solidFill>
                <a:prstClr val="black"/>
              </a:solidFill>
              <a:latin typeface="Trebuchet MS" pitchFamily="34" charset="0"/>
              <a:ea typeface="華康儷中黑" pitchFamily="49" charset="-120"/>
              <a:cs typeface="ＭＳ Ｐゴシック" charset="0"/>
            </a:endParaRPr>
          </a:p>
          <a:p>
            <a:pPr defTabSz="457200">
              <a:defRPr/>
            </a:pPr>
            <a:r>
              <a:rPr lang="en-US" sz="1600" dirty="0" smtClean="0">
                <a:solidFill>
                  <a:prstClr val="black"/>
                </a:solidFill>
                <a:latin typeface="Trebuchet MS" pitchFamily="34" charset="0"/>
                <a:ea typeface="華康儷中黑" pitchFamily="49" charset="-120"/>
                <a:cs typeface="ＭＳ Ｐゴシック" charset="0"/>
              </a:rPr>
              <a:t>Generates</a:t>
            </a:r>
            <a:r>
              <a:rPr lang="en-US" sz="1600" dirty="0" smtClean="0">
                <a:solidFill>
                  <a:prstClr val="black"/>
                </a:solidFill>
                <a:effectLst>
                  <a:reflection blurRad="6350" stA="55000" endA="300" endPos="45500" dir="5400000" sy="-100000" algn="bl" rotWithShape="0"/>
                </a:effectLst>
                <a:latin typeface="Trebuchet MS" pitchFamily="34" charset="0"/>
                <a:ea typeface="華康儷中黑" pitchFamily="49" charset="-120"/>
                <a:cs typeface="ＭＳ Ｐゴシック" charset="0"/>
              </a:rPr>
              <a:t> </a:t>
            </a:r>
            <a:r>
              <a:rPr lang="en-US" sz="1600" dirty="0">
                <a:solidFill>
                  <a:prstClr val="black"/>
                </a:solidFill>
                <a:effectLst>
                  <a:reflection blurRad="6350" stA="55000" endA="300" endPos="45500" dir="5400000" sy="-100000" algn="bl" rotWithShape="0"/>
                </a:effectLst>
                <a:latin typeface="Trebuchet MS" pitchFamily="34" charset="0"/>
                <a:ea typeface="華康儷中黑" pitchFamily="49" charset="-120"/>
                <a:cs typeface="ＭＳ Ｐゴシック" charset="0"/>
              </a:rPr>
              <a:t>O</a:t>
            </a:r>
            <a:r>
              <a:rPr lang="en-US" sz="1600" dirty="0">
                <a:solidFill>
                  <a:prstClr val="black"/>
                </a:solidFill>
                <a:latin typeface="Trebuchet MS" pitchFamily="34" charset="0"/>
                <a:ea typeface="華康儷中黑" pitchFamily="49" charset="-120"/>
                <a:cs typeface="ＭＳ Ｐゴシック" charset="0"/>
              </a:rPr>
              <a:t>rder From Cart</a:t>
            </a:r>
          </a:p>
        </p:txBody>
      </p:sp>
      <p:sp>
        <p:nvSpPr>
          <p:cNvPr id="72" name="TextBox 71"/>
          <p:cNvSpPr txBox="1"/>
          <p:nvPr/>
        </p:nvSpPr>
        <p:spPr>
          <a:xfrm>
            <a:off x="2914650" y="3365897"/>
            <a:ext cx="1107996" cy="615553"/>
          </a:xfrm>
          <a:prstGeom prst="rect">
            <a:avLst/>
          </a:prstGeom>
          <a:noFill/>
          <a:effectLst/>
        </p:spPr>
        <p:txBody>
          <a:bodyPr wrap="none">
            <a:spAutoFit/>
          </a:bodyPr>
          <a:lstStyle/>
          <a:p>
            <a:pPr defTabSz="457200">
              <a:defRPr/>
            </a:pPr>
            <a:r>
              <a:rPr lang="zh-TW" altLang="en-US" dirty="0" smtClean="0">
                <a:solidFill>
                  <a:prstClr val="black"/>
                </a:solidFill>
                <a:latin typeface="Trebuchet MS" pitchFamily="34" charset="0"/>
                <a:ea typeface="華康儷中黑" pitchFamily="49" charset="-120"/>
                <a:cs typeface="ＭＳ Ｐゴシック" charset="0"/>
              </a:rPr>
              <a:t>自動送貨</a:t>
            </a:r>
            <a:endParaRPr lang="en-US" dirty="0" smtClean="0">
              <a:solidFill>
                <a:prstClr val="black"/>
              </a:solidFill>
              <a:latin typeface="Trebuchet MS" pitchFamily="34" charset="0"/>
              <a:ea typeface="華康儷中黑" pitchFamily="49" charset="-120"/>
              <a:cs typeface="ＭＳ Ｐゴシック" charset="0"/>
            </a:endParaRPr>
          </a:p>
          <a:p>
            <a:pPr defTabSz="457200">
              <a:defRPr/>
            </a:pPr>
            <a:r>
              <a:rPr lang="en-US" sz="1600" dirty="0" smtClean="0">
                <a:solidFill>
                  <a:prstClr val="black"/>
                </a:solidFill>
                <a:latin typeface="Trebuchet MS" pitchFamily="34" charset="0"/>
                <a:ea typeface="華康儷中黑" pitchFamily="49" charset="-120"/>
                <a:cs typeface="ＭＳ Ｐゴシック" charset="0"/>
              </a:rPr>
              <a:t>Auto </a:t>
            </a:r>
            <a:r>
              <a:rPr lang="en-US" sz="1600" dirty="0">
                <a:solidFill>
                  <a:prstClr val="black"/>
                </a:solidFill>
                <a:latin typeface="Trebuchet MS" pitchFamily="34" charset="0"/>
                <a:ea typeface="華康儷中黑" pitchFamily="49" charset="-120"/>
                <a:cs typeface="ＭＳ Ｐゴシック" charset="0"/>
              </a:rPr>
              <a:t>Ship</a:t>
            </a:r>
          </a:p>
        </p:txBody>
      </p:sp>
      <p:sp>
        <p:nvSpPr>
          <p:cNvPr id="74" name="TextBox 73"/>
          <p:cNvSpPr txBox="1"/>
          <p:nvPr/>
        </p:nvSpPr>
        <p:spPr>
          <a:xfrm>
            <a:off x="5867400" y="3581400"/>
            <a:ext cx="2236831" cy="615553"/>
          </a:xfrm>
          <a:prstGeom prst="rect">
            <a:avLst/>
          </a:prstGeom>
          <a:noFill/>
          <a:effectLst/>
        </p:spPr>
        <p:txBody>
          <a:bodyPr wrap="none">
            <a:spAutoFit/>
          </a:bodyPr>
          <a:lstStyle/>
          <a:p>
            <a:pPr defTabSz="457200">
              <a:defRPr/>
            </a:pPr>
            <a:r>
              <a:rPr lang="zh-TW" altLang="en-US" dirty="0" smtClean="0">
                <a:solidFill>
                  <a:prstClr val="black"/>
                </a:solidFill>
                <a:latin typeface="Trebuchet MS" pitchFamily="34" charset="0"/>
                <a:ea typeface="華康儷中黑" pitchFamily="49" charset="-120"/>
                <a:cs typeface="ＭＳ Ｐゴシック" charset="0"/>
              </a:rPr>
              <a:t>優惠顧客</a:t>
            </a:r>
            <a:r>
              <a:rPr lang="en-US" altLang="zh-TW" dirty="0" smtClean="0">
                <a:solidFill>
                  <a:prstClr val="black"/>
                </a:solidFill>
                <a:latin typeface="Trebuchet MS" pitchFamily="34" charset="0"/>
                <a:ea typeface="華康儷中黑" pitchFamily="49" charset="-120"/>
                <a:cs typeface="ＭＳ Ｐゴシック" charset="0"/>
              </a:rPr>
              <a:t>-</a:t>
            </a:r>
            <a:r>
              <a:rPr lang="zh-TW" altLang="en-US" dirty="0" smtClean="0">
                <a:solidFill>
                  <a:prstClr val="black"/>
                </a:solidFill>
                <a:latin typeface="Trebuchet MS" pitchFamily="34" charset="0"/>
                <a:ea typeface="華康儷中黑" pitchFamily="49" charset="-120"/>
                <a:cs typeface="ＭＳ Ｐゴシック" charset="0"/>
              </a:rPr>
              <a:t>協助他們</a:t>
            </a:r>
            <a:endParaRPr lang="en-US" dirty="0" smtClean="0">
              <a:solidFill>
                <a:prstClr val="black"/>
              </a:solidFill>
              <a:latin typeface="Trebuchet MS" pitchFamily="34" charset="0"/>
              <a:ea typeface="華康儷中黑" pitchFamily="49" charset="-120"/>
              <a:cs typeface="ＭＳ Ｐゴシック" charset="0"/>
            </a:endParaRPr>
          </a:p>
          <a:p>
            <a:pPr defTabSz="457200">
              <a:defRPr/>
            </a:pPr>
            <a:r>
              <a:rPr lang="en-US" sz="1600" dirty="0" smtClean="0">
                <a:solidFill>
                  <a:prstClr val="black"/>
                </a:solidFill>
                <a:latin typeface="Trebuchet MS" pitchFamily="34" charset="0"/>
                <a:ea typeface="華康儷中黑" pitchFamily="49" charset="-120"/>
                <a:cs typeface="ＭＳ Ｐゴシック" charset="0"/>
              </a:rPr>
              <a:t>PC’s </a:t>
            </a:r>
            <a:r>
              <a:rPr lang="en-US" sz="1600" dirty="0">
                <a:solidFill>
                  <a:prstClr val="black"/>
                </a:solidFill>
                <a:latin typeface="Trebuchet MS" pitchFamily="34" charset="0"/>
                <a:ea typeface="華康儷中黑" pitchFamily="49" charset="-120"/>
                <a:cs typeface="ＭＳ Ｐゴシック" charset="0"/>
              </a:rPr>
              <a:t>– do them a favor</a:t>
            </a:r>
          </a:p>
        </p:txBody>
      </p:sp>
      <p:sp>
        <p:nvSpPr>
          <p:cNvPr id="75" name="TextBox 74"/>
          <p:cNvSpPr txBox="1"/>
          <p:nvPr/>
        </p:nvSpPr>
        <p:spPr>
          <a:xfrm>
            <a:off x="1219200" y="2667000"/>
            <a:ext cx="4455827" cy="458587"/>
          </a:xfrm>
          <a:prstGeom prst="rect">
            <a:avLst/>
          </a:prstGeom>
          <a:noFill/>
          <a:effectLst/>
        </p:spPr>
        <p:txBody>
          <a:bodyPr>
            <a:spAutoFit/>
          </a:bodyPr>
          <a:lstStyle/>
          <a:p>
            <a:pPr algn="r" defTabSz="457200">
              <a:lnSpc>
                <a:spcPct val="70000"/>
              </a:lnSpc>
              <a:defRPr/>
            </a:pPr>
            <a:r>
              <a:rPr lang="zh-TW" altLang="en-US" dirty="0" smtClean="0">
                <a:solidFill>
                  <a:prstClr val="black"/>
                </a:solidFill>
                <a:latin typeface="Trebuchet MS" pitchFamily="34" charset="0"/>
                <a:ea typeface="華康儷中黑" pitchFamily="49" charset="-120"/>
                <a:cs typeface="ＭＳ Ｐゴシック" charset="0"/>
              </a:rPr>
              <a:t>轉介</a:t>
            </a:r>
            <a:r>
              <a:rPr lang="en-US" altLang="zh-TW" dirty="0" smtClean="0">
                <a:solidFill>
                  <a:prstClr val="black"/>
                </a:solidFill>
                <a:latin typeface="Trebuchet MS" pitchFamily="34" charset="0"/>
                <a:ea typeface="華康儷中黑" pitchFamily="49" charset="-120"/>
                <a:cs typeface="ＭＳ Ｐゴシック" charset="0"/>
                <a:sym typeface="Wingdings" pitchFamily="2" charset="2"/>
              </a:rPr>
              <a:t> Shop Points</a:t>
            </a:r>
            <a:r>
              <a:rPr lang="zh-TW" altLang="en-US" dirty="0" smtClean="0">
                <a:solidFill>
                  <a:prstClr val="black"/>
                </a:solidFill>
                <a:latin typeface="Trebuchet MS" pitchFamily="34" charset="0"/>
                <a:ea typeface="華康儷中黑" pitchFamily="49" charset="-120"/>
                <a:cs typeface="ＭＳ Ｐゴシック" charset="0"/>
                <a:sym typeface="Wingdings" pitchFamily="2" charset="2"/>
              </a:rPr>
              <a:t>計劃</a:t>
            </a:r>
            <a:r>
              <a:rPr lang="en-US" altLang="zh-TW" dirty="0" smtClean="0">
                <a:solidFill>
                  <a:prstClr val="black"/>
                </a:solidFill>
                <a:latin typeface="Trebuchet MS" pitchFamily="34" charset="0"/>
                <a:ea typeface="華康儷中黑" pitchFamily="49" charset="-120"/>
                <a:cs typeface="ＭＳ Ｐゴシック" charset="0"/>
                <a:sym typeface="Wingdings" pitchFamily="2" charset="2"/>
              </a:rPr>
              <a:t> </a:t>
            </a:r>
            <a:r>
              <a:rPr lang="en-US" dirty="0" smtClean="0">
                <a:solidFill>
                  <a:prstClr val="black"/>
                </a:solidFill>
                <a:latin typeface="Trebuchet MS" pitchFamily="34" charset="0"/>
                <a:ea typeface="華康儷中黑" pitchFamily="49" charset="-120"/>
                <a:cs typeface="ＭＳ Ｐゴシック" charset="0"/>
              </a:rPr>
              <a:t>  </a:t>
            </a:r>
          </a:p>
          <a:p>
            <a:pPr algn="r" defTabSz="457200">
              <a:lnSpc>
                <a:spcPct val="70000"/>
              </a:lnSpc>
              <a:defRPr/>
            </a:pPr>
            <a:r>
              <a:rPr lang="en-US" sz="1600" dirty="0" smtClean="0">
                <a:solidFill>
                  <a:prstClr val="black"/>
                </a:solidFill>
                <a:latin typeface="Trebuchet MS" pitchFamily="34" charset="0"/>
                <a:ea typeface="華康儷中黑" pitchFamily="49" charset="-120"/>
                <a:cs typeface="ＭＳ Ｐゴシック" charset="0"/>
              </a:rPr>
              <a:t>Referrals </a:t>
            </a:r>
            <a:r>
              <a:rPr lang="en-US" sz="1600" dirty="0">
                <a:solidFill>
                  <a:prstClr val="black"/>
                </a:solidFill>
                <a:latin typeface="Trebuchet MS" pitchFamily="34" charset="0"/>
                <a:ea typeface="華康儷中黑" pitchFamily="49" charset="-120"/>
                <a:cs typeface="ＭＳ Ｐゴシック" charset="0"/>
                <a:sym typeface="Wingdings" pitchFamily="2" charset="2"/>
              </a:rPr>
              <a:t> Shop Points</a:t>
            </a:r>
            <a:endParaRPr lang="en-US" sz="1600" dirty="0">
              <a:solidFill>
                <a:prstClr val="black"/>
              </a:solidFill>
              <a:latin typeface="Trebuchet MS" pitchFamily="34" charset="0"/>
              <a:ea typeface="華康儷中黑" pitchFamily="49" charset="-120"/>
              <a:cs typeface="ＭＳ Ｐゴシック" charset="0"/>
            </a:endParaRPr>
          </a:p>
        </p:txBody>
      </p:sp>
      <p:sp>
        <p:nvSpPr>
          <p:cNvPr id="77" name="TextBox 76"/>
          <p:cNvSpPr txBox="1"/>
          <p:nvPr/>
        </p:nvSpPr>
        <p:spPr>
          <a:xfrm>
            <a:off x="3691642" y="1657191"/>
            <a:ext cx="2842508" cy="1066959"/>
          </a:xfrm>
          <a:prstGeom prst="rect">
            <a:avLst/>
          </a:prstGeom>
          <a:noFill/>
          <a:effectLst/>
        </p:spPr>
        <p:txBody>
          <a:bodyPr wrap="none">
            <a:spAutoFit/>
          </a:bodyPr>
          <a:lstStyle/>
          <a:p>
            <a:pPr algn="r" defTabSz="457200">
              <a:lnSpc>
                <a:spcPts val="2000"/>
              </a:lnSpc>
              <a:defRPr/>
            </a:pPr>
            <a:r>
              <a:rPr lang="zh-TW" altLang="en-US" sz="2000" dirty="0" smtClean="0">
                <a:solidFill>
                  <a:prstClr val="black"/>
                </a:solidFill>
                <a:latin typeface="Trebuchet MS" pitchFamily="34" charset="0"/>
                <a:ea typeface="華康儷中黑" pitchFamily="49" charset="-120"/>
                <a:cs typeface="ＭＳ Ｐゴシック" charset="0"/>
              </a:rPr>
              <a:t>團隊複製</a:t>
            </a:r>
            <a:endParaRPr lang="en-US" altLang="zh-TW" sz="2000" dirty="0" smtClean="0">
              <a:solidFill>
                <a:prstClr val="black"/>
              </a:solidFill>
              <a:latin typeface="Trebuchet MS" pitchFamily="34" charset="0"/>
              <a:ea typeface="華康儷中黑" pitchFamily="49" charset="-120"/>
              <a:cs typeface="ＭＳ Ｐゴシック" charset="0"/>
            </a:endParaRPr>
          </a:p>
          <a:p>
            <a:pPr algn="r" defTabSz="457200">
              <a:lnSpc>
                <a:spcPts val="2000"/>
              </a:lnSpc>
              <a:defRPr/>
            </a:pPr>
            <a:r>
              <a:rPr lang="zh-TW" altLang="en-US" sz="2000" dirty="0" smtClean="0">
                <a:solidFill>
                  <a:srgbClr val="FF0000"/>
                </a:solidFill>
                <a:latin typeface="Trebuchet MS" pitchFamily="34" charset="0"/>
                <a:ea typeface="華康儷中黑" pitchFamily="49" charset="-120"/>
                <a:cs typeface="ＭＳ Ｐゴシック" charset="0"/>
              </a:rPr>
              <a:t>約定夥伴進行家居檢查</a:t>
            </a:r>
            <a:endParaRPr lang="en-US" sz="2000" dirty="0" smtClean="0">
              <a:solidFill>
                <a:srgbClr val="FF0000"/>
              </a:solidFill>
              <a:latin typeface="Trebuchet MS" pitchFamily="34" charset="0"/>
              <a:ea typeface="華康儷中黑" pitchFamily="49" charset="-120"/>
              <a:cs typeface="ＭＳ Ｐゴシック" charset="0"/>
            </a:endParaRPr>
          </a:p>
          <a:p>
            <a:pPr algn="r" defTabSz="457200">
              <a:lnSpc>
                <a:spcPts val="1800"/>
              </a:lnSpc>
              <a:defRPr/>
            </a:pPr>
            <a:r>
              <a:rPr lang="en-US" dirty="0" smtClean="0">
                <a:solidFill>
                  <a:prstClr val="black"/>
                </a:solidFill>
                <a:latin typeface="Trebuchet MS" pitchFamily="34" charset="0"/>
                <a:ea typeface="華康儷中黑" pitchFamily="49" charset="-120"/>
                <a:cs typeface="ＭＳ Ｐゴシック" charset="0"/>
              </a:rPr>
              <a:t>Duplicate </a:t>
            </a:r>
            <a:r>
              <a:rPr lang="en-US" dirty="0">
                <a:solidFill>
                  <a:prstClr val="black"/>
                </a:solidFill>
                <a:latin typeface="Trebuchet MS" pitchFamily="34" charset="0"/>
                <a:ea typeface="華康儷中黑" pitchFamily="49" charset="-120"/>
                <a:cs typeface="ＭＳ Ｐゴシック" charset="0"/>
              </a:rPr>
              <a:t>in Group</a:t>
            </a:r>
            <a:br>
              <a:rPr lang="en-US" dirty="0">
                <a:solidFill>
                  <a:prstClr val="black"/>
                </a:solidFill>
                <a:latin typeface="Trebuchet MS" pitchFamily="34" charset="0"/>
                <a:ea typeface="華康儷中黑" pitchFamily="49" charset="-120"/>
                <a:cs typeface="ＭＳ Ｐゴシック" charset="0"/>
              </a:rPr>
            </a:br>
            <a:r>
              <a:rPr lang="en-US" dirty="0">
                <a:solidFill>
                  <a:srgbClr val="FF0000"/>
                </a:solidFill>
                <a:latin typeface="Trebuchet MS" pitchFamily="34" charset="0"/>
                <a:ea typeface="華康儷中黑" pitchFamily="49" charset="-120"/>
                <a:cs typeface="ＭＳ Ｐゴシック" charset="0"/>
              </a:rPr>
              <a:t>Assessment Appointments</a:t>
            </a:r>
          </a:p>
        </p:txBody>
      </p:sp>
      <p:sp>
        <p:nvSpPr>
          <p:cNvPr id="79" name="TextBox 78"/>
          <p:cNvSpPr txBox="1"/>
          <p:nvPr/>
        </p:nvSpPr>
        <p:spPr>
          <a:xfrm>
            <a:off x="4724400" y="1066800"/>
            <a:ext cx="3806418" cy="652486"/>
          </a:xfrm>
          <a:prstGeom prst="rect">
            <a:avLst/>
          </a:prstGeom>
          <a:noFill/>
          <a:effectLst/>
        </p:spPr>
        <p:txBody>
          <a:bodyPr>
            <a:spAutoFit/>
          </a:bodyPr>
          <a:lstStyle/>
          <a:p>
            <a:pPr algn="ctr" defTabSz="457200">
              <a:lnSpc>
                <a:spcPct val="70000"/>
              </a:lnSpc>
              <a:defRPr/>
            </a:pPr>
            <a:r>
              <a:rPr lang="zh-TW" altLang="en-US" sz="2800" dirty="0" smtClean="0">
                <a:solidFill>
                  <a:prstClr val="black"/>
                </a:solidFill>
                <a:latin typeface="Trebuchet MS" pitchFamily="34" charset="0"/>
                <a:ea typeface="華康儷中黑" pitchFamily="49" charset="-120"/>
                <a:cs typeface="ＭＳ Ｐゴシック" charset="0"/>
              </a:rPr>
              <a:t>購物年金計劃</a:t>
            </a:r>
            <a:endParaRPr lang="en-US" sz="2800" dirty="0" smtClean="0">
              <a:solidFill>
                <a:prstClr val="black"/>
              </a:solidFill>
              <a:latin typeface="Trebuchet MS" pitchFamily="34" charset="0"/>
              <a:ea typeface="華康儷中黑" pitchFamily="49" charset="-120"/>
              <a:cs typeface="ＭＳ Ｐゴシック" charset="0"/>
            </a:endParaRPr>
          </a:p>
          <a:p>
            <a:pPr algn="ctr" defTabSz="457200">
              <a:lnSpc>
                <a:spcPct val="70000"/>
              </a:lnSpc>
              <a:defRPr/>
            </a:pPr>
            <a:r>
              <a:rPr lang="en-US" sz="2400" dirty="0" smtClean="0">
                <a:solidFill>
                  <a:prstClr val="black"/>
                </a:solidFill>
                <a:latin typeface="Trebuchet MS" pitchFamily="34" charset="0"/>
                <a:ea typeface="華康儷中黑" pitchFamily="49" charset="-120"/>
                <a:cs typeface="ＭＳ Ｐゴシック" charset="0"/>
              </a:rPr>
              <a:t>Shopping </a:t>
            </a:r>
            <a:r>
              <a:rPr lang="en-US" sz="2400" dirty="0">
                <a:solidFill>
                  <a:prstClr val="black"/>
                </a:solidFill>
                <a:latin typeface="Trebuchet MS" pitchFamily="34" charset="0"/>
                <a:ea typeface="華康儷中黑" pitchFamily="49" charset="-120"/>
                <a:cs typeface="ＭＳ Ｐゴシック" charset="0"/>
              </a:rPr>
              <a:t>Annuity Plan</a:t>
            </a:r>
          </a:p>
        </p:txBody>
      </p:sp>
    </p:spTree>
    <p:extLst>
      <p:ext uri="{BB962C8B-B14F-4D97-AF65-F5344CB8AC3E}">
        <p14:creationId xmlns:p14="http://schemas.microsoft.com/office/powerpoint/2010/main" xmlns="" val="36409805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par>
                                <p:cTn id="8" presetID="10" presetClass="entr" presetSubtype="0" fill="hold"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fade">
                                      <p:cBhvr>
                                        <p:cTn id="10" dur="500"/>
                                        <p:tgtEl>
                                          <p:spTgt spid="6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64"/>
                                        </p:tgtEl>
                                        <p:attrNameLst>
                                          <p:attrName>style.visibility</p:attrName>
                                        </p:attrNameLst>
                                      </p:cBhvr>
                                      <p:to>
                                        <p:strVal val="visible"/>
                                      </p:to>
                                    </p:set>
                                    <p:animEffect transition="in" filter="fade">
                                      <p:cBhvr>
                                        <p:cTn id="15" dur="500"/>
                                        <p:tgtEl>
                                          <p:spTgt spid="64"/>
                                        </p:tgtEl>
                                      </p:cBhvr>
                                    </p:animEffect>
                                  </p:childTnLst>
                                </p:cTn>
                              </p:par>
                              <p:par>
                                <p:cTn id="16" presetID="10" presetClass="entr" presetSubtype="0" fill="hold" nodeType="withEffect">
                                  <p:stCondLst>
                                    <p:cond delay="0"/>
                                  </p:stCondLst>
                                  <p:childTnLst>
                                    <p:set>
                                      <p:cBhvr>
                                        <p:cTn id="17" dur="1" fill="hold">
                                          <p:stCondLst>
                                            <p:cond delay="0"/>
                                          </p:stCondLst>
                                        </p:cTn>
                                        <p:tgtEl>
                                          <p:spTgt spid="65"/>
                                        </p:tgtEl>
                                        <p:attrNameLst>
                                          <p:attrName>style.visibility</p:attrName>
                                        </p:attrNameLst>
                                      </p:cBhvr>
                                      <p:to>
                                        <p:strVal val="visible"/>
                                      </p:to>
                                    </p:set>
                                    <p:animEffect transition="in" filter="fade">
                                      <p:cBhvr>
                                        <p:cTn id="18" dur="500"/>
                                        <p:tgtEl>
                                          <p:spTgt spid="6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66"/>
                                        </p:tgtEl>
                                        <p:attrNameLst>
                                          <p:attrName>style.visibility</p:attrName>
                                        </p:attrNameLst>
                                      </p:cBhvr>
                                      <p:to>
                                        <p:strVal val="visible"/>
                                      </p:to>
                                    </p:set>
                                    <p:animEffect transition="in" filter="fade">
                                      <p:cBhvr>
                                        <p:cTn id="23" dur="500"/>
                                        <p:tgtEl>
                                          <p:spTgt spid="66"/>
                                        </p:tgtEl>
                                      </p:cBhvr>
                                    </p:animEffect>
                                  </p:childTnLst>
                                </p:cTn>
                              </p:par>
                              <p:par>
                                <p:cTn id="24" presetID="10" presetClass="entr" presetSubtype="0" fill="hold" nodeType="withEffect">
                                  <p:stCondLst>
                                    <p:cond delay="0"/>
                                  </p:stCondLst>
                                  <p:childTnLst>
                                    <p:set>
                                      <p:cBhvr>
                                        <p:cTn id="25" dur="1" fill="hold">
                                          <p:stCondLst>
                                            <p:cond delay="0"/>
                                          </p:stCondLst>
                                        </p:cTn>
                                        <p:tgtEl>
                                          <p:spTgt spid="67"/>
                                        </p:tgtEl>
                                        <p:attrNameLst>
                                          <p:attrName>style.visibility</p:attrName>
                                        </p:attrNameLst>
                                      </p:cBhvr>
                                      <p:to>
                                        <p:strVal val="visible"/>
                                      </p:to>
                                    </p:set>
                                    <p:animEffect transition="in" filter="fade">
                                      <p:cBhvr>
                                        <p:cTn id="26" dur="500"/>
                                        <p:tgtEl>
                                          <p:spTgt spid="6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nodeType="clickEffect">
                                  <p:stCondLst>
                                    <p:cond delay="0"/>
                                  </p:stCondLst>
                                  <p:childTnLst>
                                    <p:set>
                                      <p:cBhvr>
                                        <p:cTn id="30" dur="1" fill="hold">
                                          <p:stCondLst>
                                            <p:cond delay="0"/>
                                          </p:stCondLst>
                                        </p:cTn>
                                        <p:tgtEl>
                                          <p:spTgt spid="69"/>
                                        </p:tgtEl>
                                        <p:attrNameLst>
                                          <p:attrName>style.visibility</p:attrName>
                                        </p:attrNameLst>
                                      </p:cBhvr>
                                      <p:to>
                                        <p:strVal val="visible"/>
                                      </p:to>
                                    </p:set>
                                    <p:animEffect transition="in" filter="fade">
                                      <p:cBhvr>
                                        <p:cTn id="31" dur="500"/>
                                        <p:tgtEl>
                                          <p:spTgt spid="69"/>
                                        </p:tgtEl>
                                      </p:cBhvr>
                                    </p:animEffect>
                                  </p:childTnLst>
                                </p:cTn>
                              </p:par>
                              <p:par>
                                <p:cTn id="32" presetID="10" presetClass="entr" presetSubtype="0" fill="hold" nodeType="withEffect">
                                  <p:stCondLst>
                                    <p:cond delay="0"/>
                                  </p:stCondLst>
                                  <p:childTnLst>
                                    <p:set>
                                      <p:cBhvr>
                                        <p:cTn id="33" dur="1" fill="hold">
                                          <p:stCondLst>
                                            <p:cond delay="0"/>
                                          </p:stCondLst>
                                        </p:cTn>
                                        <p:tgtEl>
                                          <p:spTgt spid="68"/>
                                        </p:tgtEl>
                                        <p:attrNameLst>
                                          <p:attrName>style.visibility</p:attrName>
                                        </p:attrNameLst>
                                      </p:cBhvr>
                                      <p:to>
                                        <p:strVal val="visible"/>
                                      </p:to>
                                    </p:set>
                                    <p:animEffect transition="in" filter="fade">
                                      <p:cBhvr>
                                        <p:cTn id="34" dur="500"/>
                                        <p:tgtEl>
                                          <p:spTgt spid="68"/>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nodeType="clickEffect">
                                  <p:stCondLst>
                                    <p:cond delay="0"/>
                                  </p:stCondLst>
                                  <p:childTnLst>
                                    <p:set>
                                      <p:cBhvr>
                                        <p:cTn id="38" dur="1" fill="hold">
                                          <p:stCondLst>
                                            <p:cond delay="0"/>
                                          </p:stCondLst>
                                        </p:cTn>
                                        <p:tgtEl>
                                          <p:spTgt spid="71"/>
                                        </p:tgtEl>
                                        <p:attrNameLst>
                                          <p:attrName>style.visibility</p:attrName>
                                        </p:attrNameLst>
                                      </p:cBhvr>
                                      <p:to>
                                        <p:strVal val="visible"/>
                                      </p:to>
                                    </p:set>
                                    <p:animEffect transition="in" filter="fade">
                                      <p:cBhvr>
                                        <p:cTn id="39" dur="500"/>
                                        <p:tgtEl>
                                          <p:spTgt spid="71"/>
                                        </p:tgtEl>
                                      </p:cBhvr>
                                    </p:animEffect>
                                  </p:childTnLst>
                                </p:cTn>
                              </p:par>
                              <p:par>
                                <p:cTn id="40" presetID="10" presetClass="entr" presetSubtype="0" fill="hold" nodeType="withEffect">
                                  <p:stCondLst>
                                    <p:cond delay="0"/>
                                  </p:stCondLst>
                                  <p:childTnLst>
                                    <p:set>
                                      <p:cBhvr>
                                        <p:cTn id="41" dur="1" fill="hold">
                                          <p:stCondLst>
                                            <p:cond delay="0"/>
                                          </p:stCondLst>
                                        </p:cTn>
                                        <p:tgtEl>
                                          <p:spTgt spid="70"/>
                                        </p:tgtEl>
                                        <p:attrNameLst>
                                          <p:attrName>style.visibility</p:attrName>
                                        </p:attrNameLst>
                                      </p:cBhvr>
                                      <p:to>
                                        <p:strVal val="visible"/>
                                      </p:to>
                                    </p:set>
                                    <p:animEffect transition="in" filter="fade">
                                      <p:cBhvr>
                                        <p:cTn id="42" dur="500"/>
                                        <p:tgtEl>
                                          <p:spTgt spid="7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73"/>
                                        </p:tgtEl>
                                        <p:attrNameLst>
                                          <p:attrName>style.visibility</p:attrName>
                                        </p:attrNameLst>
                                      </p:cBhvr>
                                      <p:to>
                                        <p:strVal val="visible"/>
                                      </p:to>
                                    </p:set>
                                    <p:animEffect transition="in" filter="fade">
                                      <p:cBhvr>
                                        <p:cTn id="47" dur="500"/>
                                        <p:tgtEl>
                                          <p:spTgt spid="73"/>
                                        </p:tgtEl>
                                      </p:cBhvr>
                                    </p:animEffect>
                                  </p:childTnLst>
                                </p:cTn>
                              </p:par>
                              <p:par>
                                <p:cTn id="48" presetID="10" presetClass="entr" presetSubtype="0" fill="hold" nodeType="withEffect">
                                  <p:stCondLst>
                                    <p:cond delay="0"/>
                                  </p:stCondLst>
                                  <p:childTnLst>
                                    <p:set>
                                      <p:cBhvr>
                                        <p:cTn id="49" dur="1" fill="hold">
                                          <p:stCondLst>
                                            <p:cond delay="0"/>
                                          </p:stCondLst>
                                        </p:cTn>
                                        <p:tgtEl>
                                          <p:spTgt spid="72"/>
                                        </p:tgtEl>
                                        <p:attrNameLst>
                                          <p:attrName>style.visibility</p:attrName>
                                        </p:attrNameLst>
                                      </p:cBhvr>
                                      <p:to>
                                        <p:strVal val="visible"/>
                                      </p:to>
                                    </p:set>
                                    <p:animEffect transition="in" filter="fade">
                                      <p:cBhvr>
                                        <p:cTn id="50" dur="500"/>
                                        <p:tgtEl>
                                          <p:spTgt spid="72"/>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0" presetClass="entr" presetSubtype="0" fill="hold" nodeType="clickEffect">
                                  <p:stCondLst>
                                    <p:cond delay="0"/>
                                  </p:stCondLst>
                                  <p:childTnLst>
                                    <p:set>
                                      <p:cBhvr>
                                        <p:cTn id="54" dur="1" fill="hold">
                                          <p:stCondLst>
                                            <p:cond delay="0"/>
                                          </p:stCondLst>
                                        </p:cTn>
                                        <p:tgtEl>
                                          <p:spTgt spid="81"/>
                                        </p:tgtEl>
                                        <p:attrNameLst>
                                          <p:attrName>style.visibility</p:attrName>
                                        </p:attrNameLst>
                                      </p:cBhvr>
                                      <p:to>
                                        <p:strVal val="visible"/>
                                      </p:to>
                                    </p:set>
                                    <p:animEffect transition="in" filter="fade">
                                      <p:cBhvr>
                                        <p:cTn id="55" dur="500"/>
                                        <p:tgtEl>
                                          <p:spTgt spid="81"/>
                                        </p:tgtEl>
                                      </p:cBhvr>
                                    </p:animEffect>
                                  </p:childTnLst>
                                </p:cTn>
                              </p:par>
                              <p:par>
                                <p:cTn id="56" presetID="10" presetClass="entr" presetSubtype="0" fill="hold" nodeType="withEffect">
                                  <p:stCondLst>
                                    <p:cond delay="0"/>
                                  </p:stCondLst>
                                  <p:childTnLst>
                                    <p:set>
                                      <p:cBhvr>
                                        <p:cTn id="57" dur="1" fill="hold">
                                          <p:stCondLst>
                                            <p:cond delay="0"/>
                                          </p:stCondLst>
                                        </p:cTn>
                                        <p:tgtEl>
                                          <p:spTgt spid="74"/>
                                        </p:tgtEl>
                                        <p:attrNameLst>
                                          <p:attrName>style.visibility</p:attrName>
                                        </p:attrNameLst>
                                      </p:cBhvr>
                                      <p:to>
                                        <p:strVal val="visible"/>
                                      </p:to>
                                    </p:set>
                                    <p:animEffect transition="in" filter="fade">
                                      <p:cBhvr>
                                        <p:cTn id="58" dur="500"/>
                                        <p:tgtEl>
                                          <p:spTgt spid="74"/>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0" presetClass="entr" presetSubtype="0" fill="hold" nodeType="clickEffect">
                                  <p:stCondLst>
                                    <p:cond delay="0"/>
                                  </p:stCondLst>
                                  <p:childTnLst>
                                    <p:set>
                                      <p:cBhvr>
                                        <p:cTn id="62" dur="1" fill="hold">
                                          <p:stCondLst>
                                            <p:cond delay="0"/>
                                          </p:stCondLst>
                                        </p:cTn>
                                        <p:tgtEl>
                                          <p:spTgt spid="76"/>
                                        </p:tgtEl>
                                        <p:attrNameLst>
                                          <p:attrName>style.visibility</p:attrName>
                                        </p:attrNameLst>
                                      </p:cBhvr>
                                      <p:to>
                                        <p:strVal val="visible"/>
                                      </p:to>
                                    </p:set>
                                    <p:animEffect transition="in" filter="fade">
                                      <p:cBhvr>
                                        <p:cTn id="63" dur="500"/>
                                        <p:tgtEl>
                                          <p:spTgt spid="76"/>
                                        </p:tgtEl>
                                      </p:cBhvr>
                                    </p:animEffect>
                                  </p:childTnLst>
                                </p:cTn>
                              </p:par>
                              <p:par>
                                <p:cTn id="64" presetID="10" presetClass="entr" presetSubtype="0" fill="hold" nodeType="withEffect">
                                  <p:stCondLst>
                                    <p:cond delay="0"/>
                                  </p:stCondLst>
                                  <p:childTnLst>
                                    <p:set>
                                      <p:cBhvr>
                                        <p:cTn id="65" dur="1" fill="hold">
                                          <p:stCondLst>
                                            <p:cond delay="0"/>
                                          </p:stCondLst>
                                        </p:cTn>
                                        <p:tgtEl>
                                          <p:spTgt spid="75"/>
                                        </p:tgtEl>
                                        <p:attrNameLst>
                                          <p:attrName>style.visibility</p:attrName>
                                        </p:attrNameLst>
                                      </p:cBhvr>
                                      <p:to>
                                        <p:strVal val="visible"/>
                                      </p:to>
                                    </p:set>
                                    <p:animEffect transition="in" filter="fade">
                                      <p:cBhvr>
                                        <p:cTn id="66" dur="500"/>
                                        <p:tgtEl>
                                          <p:spTgt spid="75"/>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0" presetClass="entr" presetSubtype="0" fill="hold" nodeType="clickEffect">
                                  <p:stCondLst>
                                    <p:cond delay="0"/>
                                  </p:stCondLst>
                                  <p:childTnLst>
                                    <p:set>
                                      <p:cBhvr>
                                        <p:cTn id="70" dur="1" fill="hold">
                                          <p:stCondLst>
                                            <p:cond delay="0"/>
                                          </p:stCondLst>
                                        </p:cTn>
                                        <p:tgtEl>
                                          <p:spTgt spid="78"/>
                                        </p:tgtEl>
                                        <p:attrNameLst>
                                          <p:attrName>style.visibility</p:attrName>
                                        </p:attrNameLst>
                                      </p:cBhvr>
                                      <p:to>
                                        <p:strVal val="visible"/>
                                      </p:to>
                                    </p:set>
                                    <p:animEffect transition="in" filter="fade">
                                      <p:cBhvr>
                                        <p:cTn id="71" dur="500"/>
                                        <p:tgtEl>
                                          <p:spTgt spid="78"/>
                                        </p:tgtEl>
                                      </p:cBhvr>
                                    </p:animEffect>
                                  </p:childTnLst>
                                </p:cTn>
                              </p:par>
                              <p:par>
                                <p:cTn id="72" presetID="10" presetClass="entr" presetSubtype="0" fill="hold" nodeType="withEffect">
                                  <p:stCondLst>
                                    <p:cond delay="0"/>
                                  </p:stCondLst>
                                  <p:childTnLst>
                                    <p:set>
                                      <p:cBhvr>
                                        <p:cTn id="73" dur="1" fill="hold">
                                          <p:stCondLst>
                                            <p:cond delay="0"/>
                                          </p:stCondLst>
                                        </p:cTn>
                                        <p:tgtEl>
                                          <p:spTgt spid="77"/>
                                        </p:tgtEl>
                                        <p:attrNameLst>
                                          <p:attrName>style.visibility</p:attrName>
                                        </p:attrNameLst>
                                      </p:cBhvr>
                                      <p:to>
                                        <p:strVal val="visible"/>
                                      </p:to>
                                    </p:set>
                                    <p:animEffect transition="in" filter="fade">
                                      <p:cBhvr>
                                        <p:cTn id="74" dur="500"/>
                                        <p:tgtEl>
                                          <p:spTgt spid="77"/>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10" presetClass="entr" presetSubtype="0" fill="hold" nodeType="clickEffect">
                                  <p:stCondLst>
                                    <p:cond delay="0"/>
                                  </p:stCondLst>
                                  <p:childTnLst>
                                    <p:set>
                                      <p:cBhvr>
                                        <p:cTn id="78" dur="1" fill="hold">
                                          <p:stCondLst>
                                            <p:cond delay="0"/>
                                          </p:stCondLst>
                                        </p:cTn>
                                        <p:tgtEl>
                                          <p:spTgt spid="80"/>
                                        </p:tgtEl>
                                        <p:attrNameLst>
                                          <p:attrName>style.visibility</p:attrName>
                                        </p:attrNameLst>
                                      </p:cBhvr>
                                      <p:to>
                                        <p:strVal val="visible"/>
                                      </p:to>
                                    </p:set>
                                    <p:animEffect transition="in" filter="fade">
                                      <p:cBhvr>
                                        <p:cTn id="79" dur="500"/>
                                        <p:tgtEl>
                                          <p:spTgt spid="80"/>
                                        </p:tgtEl>
                                      </p:cBhvr>
                                    </p:animEffect>
                                  </p:childTnLst>
                                </p:cTn>
                              </p:par>
                              <p:par>
                                <p:cTn id="80" presetID="22" presetClass="entr" presetSubtype="4" fill="hold" nodeType="withEffect">
                                  <p:stCondLst>
                                    <p:cond delay="0"/>
                                  </p:stCondLst>
                                  <p:childTnLst>
                                    <p:set>
                                      <p:cBhvr>
                                        <p:cTn id="81" dur="1" fill="hold">
                                          <p:stCondLst>
                                            <p:cond delay="0"/>
                                          </p:stCondLst>
                                        </p:cTn>
                                        <p:tgtEl>
                                          <p:spTgt spid="79"/>
                                        </p:tgtEl>
                                        <p:attrNameLst>
                                          <p:attrName>style.visibility</p:attrName>
                                        </p:attrNameLst>
                                      </p:cBhvr>
                                      <p:to>
                                        <p:strVal val="visible"/>
                                      </p:to>
                                    </p:set>
                                    <p:animEffect transition="in" filter="wipe(down)">
                                      <p:cBhvr>
                                        <p:cTn id="82" dur="2000"/>
                                        <p:tgtEl>
                                          <p:spTgt spid="79"/>
                                        </p:tgtEl>
                                      </p:cBhvr>
                                    </p:animEffect>
                                  </p:childTnLst>
                                </p:cTn>
                              </p:par>
                            </p:childTnLst>
                          </p:cTn>
                        </p:par>
                        <p:par>
                          <p:cTn id="83" fill="hold" nodeType="afterGroup">
                            <p:stCondLst>
                              <p:cond delay="2000"/>
                            </p:stCondLst>
                            <p:childTnLst>
                              <p:par>
                                <p:cTn id="84" presetID="35" presetClass="emph" presetSubtype="0" repeatCount="4000" fill="hold" nodeType="afterEffect">
                                  <p:stCondLst>
                                    <p:cond delay="0"/>
                                  </p:stCondLst>
                                  <p:childTnLst>
                                    <p:anim calcmode="discrete" valueType="str">
                                      <p:cBhvr>
                                        <p:cTn id="85" dur="1000" fill="hold"/>
                                        <p:tgtEl>
                                          <p:spTgt spid="79"/>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11" name="Title 2"/>
          <p:cNvSpPr txBox="1">
            <a:spLocks/>
          </p:cNvSpPr>
          <p:nvPr/>
        </p:nvSpPr>
        <p:spPr>
          <a:xfrm>
            <a:off x="457200" y="457200"/>
            <a:ext cx="8229600" cy="1143000"/>
          </a:xfrm>
          <a:prstGeom prst="rect">
            <a:avLst/>
          </a:prstGeom>
          <a:effectLst/>
        </p:spPr>
        <p:txBody>
          <a:bodyPr>
            <a:normAutofit/>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34" charset="-128"/>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rebuchet MS" pitchFamily="34" charset="0"/>
                <a:ea typeface="ＭＳ Ｐゴシック" pitchFamily="3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rebuchet MS" pitchFamily="34" charset="0"/>
                <a:ea typeface="ＭＳ Ｐゴシック" pitchFamily="3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rebuchet MS" pitchFamily="34" charset="0"/>
                <a:ea typeface="ＭＳ Ｐゴシック" pitchFamily="3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rebuchet MS" pitchFamily="34" charset="0"/>
                <a:ea typeface="ＭＳ Ｐゴシック" pitchFamily="3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rebuchet MS" pitchFamily="34" charset="0"/>
                <a:ea typeface="MS PGothic" pitchFamily="34" charset="-128"/>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rebuchet MS" pitchFamily="34" charset="0"/>
                <a:ea typeface="MS PGothic" pitchFamily="34" charset="-128"/>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rebuchet MS" pitchFamily="34" charset="0"/>
                <a:ea typeface="MS PGothic" pitchFamily="34" charset="-128"/>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rebuchet MS" pitchFamily="34" charset="0"/>
                <a:ea typeface="MS PGothic" pitchFamily="34" charset="-128"/>
              </a:defRPr>
            </a:lvl9pPr>
          </a:lstStyle>
          <a:p>
            <a:r>
              <a:rPr lang="zh-TW" altLang="en-US" sz="3600" dirty="0" smtClean="0">
                <a:solidFill>
                  <a:srgbClr val="FF0000"/>
                </a:solidFill>
                <a:effectLst/>
                <a:latin typeface="Trebuchet MS" pitchFamily="34" charset="0"/>
                <a:ea typeface="華康儷中黑" pitchFamily="49" charset="-120"/>
              </a:rPr>
              <a:t>你的目標與策略目標</a:t>
            </a:r>
            <a:endParaRPr lang="en-US" sz="3600" dirty="0" smtClean="0">
              <a:solidFill>
                <a:srgbClr val="FF0000"/>
              </a:solidFill>
              <a:effectLst/>
              <a:latin typeface="Trebuchet MS" pitchFamily="34" charset="0"/>
              <a:ea typeface="華康儷中黑" pitchFamily="49" charset="-120"/>
            </a:endParaRPr>
          </a:p>
          <a:p>
            <a:r>
              <a:rPr lang="en-US" sz="3200" dirty="0" smtClean="0">
                <a:solidFill>
                  <a:srgbClr val="FF0000"/>
                </a:solidFill>
                <a:effectLst/>
                <a:latin typeface="Trebuchet MS" pitchFamily="34" charset="0"/>
                <a:ea typeface="華康儷中黑" pitchFamily="49" charset="-120"/>
              </a:rPr>
              <a:t>Your Goal &amp; Strategic Objectives</a:t>
            </a:r>
            <a:endParaRPr lang="en-US" sz="3200" dirty="0">
              <a:solidFill>
                <a:srgbClr val="FF0000"/>
              </a:solidFill>
              <a:effectLst/>
              <a:latin typeface="Trebuchet MS" pitchFamily="34" charset="0"/>
              <a:ea typeface="華康儷中黑" pitchFamily="49" charset="-120"/>
            </a:endParaRPr>
          </a:p>
        </p:txBody>
      </p:sp>
      <p:sp>
        <p:nvSpPr>
          <p:cNvPr id="12" name="Content Placeholder 3"/>
          <p:cNvSpPr txBox="1">
            <a:spLocks/>
          </p:cNvSpPr>
          <p:nvPr/>
        </p:nvSpPr>
        <p:spPr>
          <a:xfrm>
            <a:off x="457200" y="1752600"/>
            <a:ext cx="8382000" cy="5562600"/>
          </a:xfrm>
          <a:prstGeom prst="rect">
            <a:avLst/>
          </a:prstGeom>
        </p:spPr>
        <p:txBody>
          <a:bodyPr>
            <a:normAutofit fontScale="47500" lnSpcReduction="20000"/>
          </a:bodyPr>
          <a:lstStyle>
            <a:lvl1pPr marL="342900" indent="-342900" algn="l" rtl="0" eaLnBrk="0" fontAlgn="base" hangingPunct="0">
              <a:spcBef>
                <a:spcPct val="20000"/>
              </a:spcBef>
              <a:spcAft>
                <a:spcPct val="0"/>
              </a:spcAft>
              <a:buClr>
                <a:schemeClr val="tx1"/>
              </a:buClr>
              <a:buFont typeface="Arial" pitchFamily="34" charset="0"/>
              <a:buChar char="•"/>
              <a:defRPr sz="3200">
                <a:solidFill>
                  <a:schemeClr val="tx1"/>
                </a:solidFill>
                <a:effectLst>
                  <a:outerShdw blurRad="38100" dist="38100" dir="2700000" algn="tl">
                    <a:srgbClr val="000000"/>
                  </a:outerShdw>
                </a:effectLst>
                <a:latin typeface="+mn-lt"/>
                <a:ea typeface="ＭＳ Ｐゴシック" pitchFamily="34" charset="-128"/>
                <a:cs typeface="+mn-cs"/>
              </a:defRPr>
            </a:lvl1pPr>
            <a:lvl2pPr marL="742950" indent="-285750" algn="l" rtl="0" eaLnBrk="0" fontAlgn="base" hangingPunct="0">
              <a:spcBef>
                <a:spcPct val="20000"/>
              </a:spcBef>
              <a:spcAft>
                <a:spcPct val="0"/>
              </a:spcAft>
              <a:buClr>
                <a:schemeClr val="tx1"/>
              </a:buClr>
              <a:buFont typeface="Arial" pitchFamily="34" charset="0"/>
              <a:buChar char="•"/>
              <a:defRPr sz="2800">
                <a:solidFill>
                  <a:schemeClr val="tx1"/>
                </a:solidFill>
                <a:effectLst>
                  <a:outerShdw blurRad="38100" dist="38100" dir="2700000" algn="tl">
                    <a:srgbClr val="000000"/>
                  </a:outerShdw>
                </a:effectLst>
                <a:latin typeface="+mn-lt"/>
                <a:ea typeface="ＭＳ Ｐゴシック" pitchFamily="34" charset="-128"/>
              </a:defRPr>
            </a:lvl2pPr>
            <a:lvl3pPr marL="1143000" indent="-228600" algn="l" rtl="0" eaLnBrk="0" fontAlgn="base" hangingPunct="0">
              <a:spcBef>
                <a:spcPct val="20000"/>
              </a:spcBef>
              <a:spcAft>
                <a:spcPct val="0"/>
              </a:spcAft>
              <a:buClr>
                <a:schemeClr val="tx1"/>
              </a:buClr>
              <a:buFont typeface="Arial" pitchFamily="34" charset="0"/>
              <a:buChar char="•"/>
              <a:defRPr sz="2400">
                <a:solidFill>
                  <a:schemeClr val="tx1"/>
                </a:solidFill>
                <a:effectLst>
                  <a:outerShdw blurRad="38100" dist="38100" dir="2700000" algn="tl">
                    <a:srgbClr val="000000"/>
                  </a:outerShdw>
                </a:effectLst>
                <a:latin typeface="+mn-lt"/>
                <a:ea typeface="ＭＳ Ｐゴシック" pitchFamily="34" charset="-128"/>
              </a:defRPr>
            </a:lvl3pPr>
            <a:lvl4pPr marL="1600200" indent="-228600" algn="l" rtl="0" eaLnBrk="0" fontAlgn="base" hangingPunct="0">
              <a:spcBef>
                <a:spcPct val="20000"/>
              </a:spcBef>
              <a:spcAft>
                <a:spcPct val="0"/>
              </a:spcAft>
              <a:buClr>
                <a:schemeClr val="tx1"/>
              </a:buClr>
              <a:buFont typeface="Arial" pitchFamily="34" charset="0"/>
              <a:buChar char="•"/>
              <a:defRPr sz="2000">
                <a:solidFill>
                  <a:schemeClr val="tx1"/>
                </a:solidFill>
                <a:effectLst>
                  <a:outerShdw blurRad="38100" dist="38100" dir="2700000" algn="tl">
                    <a:srgbClr val="000000"/>
                  </a:outerShdw>
                </a:effectLst>
                <a:latin typeface="+mn-lt"/>
                <a:ea typeface="ＭＳ Ｐゴシック" pitchFamily="34" charset="-128"/>
              </a:defRPr>
            </a:lvl4pPr>
            <a:lvl5pPr marL="2057400" indent="-228600" algn="l" rtl="0" eaLnBrk="0" fontAlgn="base" hangingPunct="0">
              <a:spcBef>
                <a:spcPct val="20000"/>
              </a:spcBef>
              <a:spcAft>
                <a:spcPct val="0"/>
              </a:spcAft>
              <a:buClr>
                <a:schemeClr val="tx1"/>
              </a:buClr>
              <a:buFont typeface="Arial" pitchFamily="34" charset="0"/>
              <a:buChar char="•"/>
              <a:defRPr sz="2000">
                <a:solidFill>
                  <a:schemeClr val="tx1"/>
                </a:solidFill>
                <a:effectLst>
                  <a:outerShdw blurRad="38100" dist="38100" dir="2700000" algn="tl">
                    <a:srgbClr val="000000"/>
                  </a:outerShdw>
                </a:effectLst>
                <a:latin typeface="+mn-lt"/>
                <a:ea typeface="ＭＳ Ｐゴシック" pitchFamily="34" charset="-128"/>
              </a:defRPr>
            </a:lvl5pPr>
            <a:lvl6pPr marL="2514600" indent="-228600" algn="l" rtl="0" fontAlgn="base">
              <a:spcBef>
                <a:spcPct val="20000"/>
              </a:spcBef>
              <a:spcAft>
                <a:spcPct val="0"/>
              </a:spcAft>
              <a:buClr>
                <a:schemeClr val="tx1"/>
              </a:buClr>
              <a:buFont typeface="Arial"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tx1"/>
              </a:buClr>
              <a:buFont typeface="Arial"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tx1"/>
              </a:buClr>
              <a:buFont typeface="Arial"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tx1"/>
              </a:buClr>
              <a:buFont typeface="Arial" charset="0"/>
              <a:buChar char="•"/>
              <a:defRPr sz="2000">
                <a:solidFill>
                  <a:schemeClr val="tx1"/>
                </a:solidFill>
                <a:effectLst>
                  <a:outerShdw blurRad="38100" dist="38100" dir="2700000" algn="tl">
                    <a:srgbClr val="000000"/>
                  </a:outerShdw>
                </a:effectLst>
                <a:latin typeface="+mn-lt"/>
                <a:ea typeface="+mn-ea"/>
              </a:defRPr>
            </a:lvl9pPr>
          </a:lstStyle>
          <a:p>
            <a:pPr marL="0" indent="0">
              <a:lnSpc>
                <a:spcPct val="120000"/>
              </a:lnSpc>
              <a:buClr>
                <a:srgbClr val="FFFFFF"/>
              </a:buClr>
              <a:buNone/>
            </a:pPr>
            <a:r>
              <a:rPr lang="zh-TW" altLang="en-US" sz="4000" dirty="0" smtClean="0">
                <a:solidFill>
                  <a:srgbClr val="000000"/>
                </a:solidFill>
                <a:effectLst/>
                <a:latin typeface="Trebuchet MS" pitchFamily="34" charset="0"/>
                <a:ea typeface="華康儷中黑" pitchFamily="49" charset="-120"/>
              </a:rPr>
              <a:t>目標：</a:t>
            </a:r>
            <a:endParaRPr lang="en-US" altLang="zh-TW" sz="4000" dirty="0" smtClean="0">
              <a:solidFill>
                <a:srgbClr val="000000"/>
              </a:solidFill>
              <a:effectLst/>
              <a:latin typeface="Trebuchet MS" pitchFamily="34" charset="0"/>
              <a:ea typeface="華康儷中黑" pitchFamily="49" charset="-120"/>
            </a:endParaRPr>
          </a:p>
          <a:p>
            <a:pPr marL="0" indent="0">
              <a:lnSpc>
                <a:spcPct val="120000"/>
              </a:lnSpc>
              <a:buNone/>
            </a:pPr>
            <a:r>
              <a:rPr lang="zh-TW" altLang="en-US" sz="4000" dirty="0" smtClean="0">
                <a:solidFill>
                  <a:srgbClr val="C00000"/>
                </a:solidFill>
                <a:effectLst/>
                <a:latin typeface="Trebuchet MS" pitchFamily="34" charset="0"/>
                <a:ea typeface="華康儷中黑" pitchFamily="49" charset="-120"/>
              </a:rPr>
              <a:t>建立兩個銷售與分銷組織</a:t>
            </a:r>
            <a:r>
              <a:rPr lang="zh-TW" altLang="en-US" sz="4000" dirty="0" smtClean="0">
                <a:effectLst/>
                <a:latin typeface="Trebuchet MS" pitchFamily="34" charset="0"/>
                <a:ea typeface="華康儷中黑" pitchFamily="49" charset="-120"/>
              </a:rPr>
              <a:t>，產生</a:t>
            </a:r>
            <a:r>
              <a:rPr lang="zh-TW" altLang="en-US" sz="4000" dirty="0" smtClean="0">
                <a:solidFill>
                  <a:srgbClr val="C00000"/>
                </a:solidFill>
                <a:effectLst/>
                <a:latin typeface="Trebuchet MS" pitchFamily="34" charset="0"/>
                <a:ea typeface="華康儷中黑" pitchFamily="49" charset="-120"/>
              </a:rPr>
              <a:t>每週</a:t>
            </a:r>
            <a:r>
              <a:rPr lang="en-US" altLang="zh-TW" sz="4000" dirty="0" smtClean="0">
                <a:effectLst/>
                <a:latin typeface="Trebuchet MS" pitchFamily="34" charset="0"/>
                <a:ea typeface="華康儷中黑" pitchFamily="49" charset="-120"/>
              </a:rPr>
              <a:t>5000</a:t>
            </a:r>
            <a:r>
              <a:rPr lang="zh-TW" altLang="en-US" sz="4000" dirty="0" smtClean="0">
                <a:effectLst/>
                <a:latin typeface="Trebuchet MS" pitchFamily="34" charset="0"/>
                <a:ea typeface="華康儷中黑" pitchFamily="49" charset="-120"/>
              </a:rPr>
              <a:t>以上團體業績點數</a:t>
            </a:r>
            <a:r>
              <a:rPr lang="en-US" altLang="zh-TW" sz="4000" dirty="0" smtClean="0">
                <a:effectLst/>
                <a:latin typeface="Trebuchet MS" pitchFamily="34" charset="0"/>
                <a:ea typeface="華康儷中黑" pitchFamily="49" charset="-120"/>
              </a:rPr>
              <a:t>(GBV)</a:t>
            </a:r>
            <a:r>
              <a:rPr lang="en-US" altLang="zh-TW" sz="4000" b="1" dirty="0" smtClean="0">
                <a:solidFill>
                  <a:srgbClr val="C00000"/>
                </a:solidFill>
                <a:effectLst/>
                <a:latin typeface="Trebuchet MS" pitchFamily="34" charset="0"/>
                <a:ea typeface="華康儷中黑" pitchFamily="49" charset="-120"/>
              </a:rPr>
              <a:t> </a:t>
            </a:r>
            <a:r>
              <a:rPr lang="en-US" altLang="zh-TW" sz="4000" dirty="0" smtClean="0">
                <a:solidFill>
                  <a:srgbClr val="C00000"/>
                </a:solidFill>
                <a:effectLst/>
                <a:latin typeface="Trebuchet MS" pitchFamily="34" charset="0"/>
                <a:ea typeface="華康儷中黑" pitchFamily="49" charset="-120"/>
              </a:rPr>
              <a:t>– </a:t>
            </a:r>
            <a:r>
              <a:rPr lang="zh-TW" altLang="en-US" sz="4000" dirty="0" smtClean="0">
                <a:solidFill>
                  <a:srgbClr val="C00000"/>
                </a:solidFill>
                <a:effectLst/>
                <a:latin typeface="Trebuchet MS" pitchFamily="34" charset="0"/>
                <a:ea typeface="華康儷中黑" pitchFamily="49" charset="-120"/>
              </a:rPr>
              <a:t>產生</a:t>
            </a:r>
            <a:r>
              <a:rPr lang="en-US" altLang="zh-TW" sz="4000" dirty="0" smtClean="0">
                <a:solidFill>
                  <a:srgbClr val="C00000"/>
                </a:solidFill>
                <a:effectLst/>
                <a:latin typeface="Trebuchet MS" pitchFamily="34" charset="0"/>
                <a:ea typeface="華康儷中黑" pitchFamily="49" charset="-120"/>
              </a:rPr>
              <a:t>(</a:t>
            </a:r>
            <a:r>
              <a:rPr lang="zh-TW" altLang="en-US" sz="4000" dirty="0" smtClean="0">
                <a:solidFill>
                  <a:srgbClr val="C00000"/>
                </a:solidFill>
                <a:effectLst/>
                <a:latin typeface="Trebuchet MS" pitchFamily="34" charset="0"/>
                <a:ea typeface="華康儷中黑" pitchFamily="49" charset="-120"/>
              </a:rPr>
              <a:t>美元</a:t>
            </a:r>
            <a:r>
              <a:rPr lang="en-US" altLang="zh-TW" sz="4000" dirty="0" smtClean="0">
                <a:solidFill>
                  <a:srgbClr val="C00000"/>
                </a:solidFill>
                <a:effectLst/>
                <a:latin typeface="Trebuchet MS" pitchFamily="34" charset="0"/>
                <a:ea typeface="華康儷中黑" pitchFamily="49" charset="-120"/>
              </a:rPr>
              <a:t>) $2100</a:t>
            </a:r>
            <a:r>
              <a:rPr lang="zh-TW" altLang="en-US" sz="4000" dirty="0" smtClean="0">
                <a:solidFill>
                  <a:srgbClr val="C00000"/>
                </a:solidFill>
                <a:effectLst/>
                <a:latin typeface="Trebuchet MS" pitchFamily="34" charset="0"/>
                <a:ea typeface="華康儷中黑" pitchFamily="49" charset="-120"/>
              </a:rPr>
              <a:t>；</a:t>
            </a:r>
            <a:r>
              <a:rPr lang="en-US" altLang="zh-TW" sz="4000" dirty="0" smtClean="0">
                <a:solidFill>
                  <a:srgbClr val="C00000"/>
                </a:solidFill>
                <a:effectLst/>
                <a:latin typeface="Trebuchet MS" pitchFamily="34" charset="0"/>
                <a:ea typeface="華康儷中黑" pitchFamily="49" charset="-120"/>
              </a:rPr>
              <a:t>(</a:t>
            </a:r>
            <a:r>
              <a:rPr lang="zh-TW" altLang="en-US" sz="4000" dirty="0" smtClean="0">
                <a:solidFill>
                  <a:srgbClr val="C00000"/>
                </a:solidFill>
                <a:effectLst/>
                <a:latin typeface="Trebuchet MS" pitchFamily="34" charset="0"/>
                <a:ea typeface="華康儷中黑" pitchFamily="49" charset="-120"/>
              </a:rPr>
              <a:t>台幣</a:t>
            </a:r>
            <a:r>
              <a:rPr lang="en-US" altLang="zh-TW" sz="4000" dirty="0" smtClean="0">
                <a:solidFill>
                  <a:srgbClr val="C00000"/>
                </a:solidFill>
                <a:effectLst/>
                <a:latin typeface="Trebuchet MS" pitchFamily="34" charset="0"/>
                <a:ea typeface="華康儷中黑" pitchFamily="49" charset="-120"/>
              </a:rPr>
              <a:t>) $66,500</a:t>
            </a:r>
            <a:r>
              <a:rPr lang="zh-TW" altLang="en-US" sz="4000" dirty="0" smtClean="0">
                <a:solidFill>
                  <a:srgbClr val="C00000"/>
                </a:solidFill>
                <a:effectLst/>
                <a:latin typeface="Trebuchet MS" pitchFamily="34" charset="0"/>
                <a:ea typeface="華康儷中黑" pitchFamily="49" charset="-120"/>
              </a:rPr>
              <a:t>；</a:t>
            </a:r>
            <a:r>
              <a:rPr lang="en-US" altLang="zh-TW" sz="4000" dirty="0" smtClean="0">
                <a:solidFill>
                  <a:srgbClr val="C00000"/>
                </a:solidFill>
                <a:effectLst/>
                <a:latin typeface="Trebuchet MS" pitchFamily="34" charset="0"/>
                <a:ea typeface="華康儷中黑" pitchFamily="49" charset="-120"/>
              </a:rPr>
              <a:t>(</a:t>
            </a:r>
            <a:r>
              <a:rPr lang="zh-TW" altLang="en-US" sz="4000" dirty="0" smtClean="0">
                <a:solidFill>
                  <a:srgbClr val="C00000"/>
                </a:solidFill>
                <a:effectLst/>
                <a:latin typeface="Trebuchet MS" pitchFamily="34" charset="0"/>
                <a:ea typeface="華康儷中黑" pitchFamily="49" charset="-120"/>
              </a:rPr>
              <a:t>澳元</a:t>
            </a:r>
            <a:r>
              <a:rPr lang="en-US" altLang="zh-TW" sz="4000" dirty="0" smtClean="0">
                <a:solidFill>
                  <a:srgbClr val="C00000"/>
                </a:solidFill>
                <a:effectLst/>
                <a:latin typeface="Trebuchet MS" pitchFamily="34" charset="0"/>
                <a:ea typeface="華康儷中黑" pitchFamily="49" charset="-120"/>
              </a:rPr>
              <a:t>) $2,100</a:t>
            </a:r>
            <a:r>
              <a:rPr lang="zh-TW" altLang="en-US" sz="4000" dirty="0" smtClean="0">
                <a:solidFill>
                  <a:srgbClr val="C00000"/>
                </a:solidFill>
                <a:effectLst/>
                <a:latin typeface="Trebuchet MS" pitchFamily="34" charset="0"/>
                <a:ea typeface="華康儷中黑" pitchFamily="49" charset="-120"/>
              </a:rPr>
              <a:t>；</a:t>
            </a:r>
            <a:r>
              <a:rPr lang="en-US" altLang="zh-TW" sz="4000" dirty="0" smtClean="0">
                <a:solidFill>
                  <a:srgbClr val="C00000"/>
                </a:solidFill>
                <a:effectLst/>
                <a:latin typeface="Trebuchet MS" pitchFamily="34" charset="0"/>
                <a:ea typeface="華康儷中黑" pitchFamily="49" charset="-120"/>
              </a:rPr>
              <a:t>(</a:t>
            </a:r>
            <a:r>
              <a:rPr lang="zh-TW" altLang="en-US" sz="4000" dirty="0" smtClean="0">
                <a:solidFill>
                  <a:srgbClr val="C00000"/>
                </a:solidFill>
                <a:effectLst/>
                <a:latin typeface="Trebuchet MS" pitchFamily="34" charset="0"/>
                <a:ea typeface="華康儷中黑" pitchFamily="49" charset="-120"/>
              </a:rPr>
              <a:t>港幣</a:t>
            </a:r>
            <a:r>
              <a:rPr lang="en-US" altLang="zh-TW" sz="4000" dirty="0" smtClean="0">
                <a:solidFill>
                  <a:srgbClr val="C00000"/>
                </a:solidFill>
                <a:effectLst/>
                <a:latin typeface="Trebuchet MS" pitchFamily="34" charset="0"/>
                <a:ea typeface="華康儷中黑" pitchFamily="49" charset="-120"/>
              </a:rPr>
              <a:t>) $16,100</a:t>
            </a:r>
            <a:r>
              <a:rPr lang="zh-TW" altLang="en-US" sz="4000" dirty="0" smtClean="0">
                <a:solidFill>
                  <a:srgbClr val="C00000"/>
                </a:solidFill>
                <a:effectLst/>
                <a:latin typeface="Trebuchet MS" pitchFamily="34" charset="0"/>
                <a:ea typeface="華康儷中黑" pitchFamily="49" charset="-120"/>
              </a:rPr>
              <a:t>或</a:t>
            </a:r>
            <a:r>
              <a:rPr lang="en-US" altLang="zh-TW" sz="4000" dirty="0" smtClean="0">
                <a:solidFill>
                  <a:srgbClr val="C00000"/>
                </a:solidFill>
                <a:effectLst/>
                <a:latin typeface="Trebuchet MS" pitchFamily="34" charset="0"/>
                <a:ea typeface="華康儷中黑" pitchFamily="49" charset="-120"/>
              </a:rPr>
              <a:t>(</a:t>
            </a:r>
            <a:r>
              <a:rPr lang="zh-TW" altLang="en-US" sz="4000" dirty="0" smtClean="0">
                <a:solidFill>
                  <a:srgbClr val="C00000"/>
                </a:solidFill>
                <a:effectLst/>
                <a:latin typeface="Trebuchet MS" pitchFamily="34" charset="0"/>
                <a:ea typeface="華康儷中黑" pitchFamily="49" charset="-120"/>
              </a:rPr>
              <a:t>英鎊</a:t>
            </a:r>
            <a:r>
              <a:rPr lang="en-US" altLang="zh-TW" sz="4000" dirty="0" smtClean="0">
                <a:solidFill>
                  <a:srgbClr val="C00000"/>
                </a:solidFill>
                <a:effectLst/>
                <a:latin typeface="Trebuchet MS" pitchFamily="34" charset="0"/>
                <a:ea typeface="華康儷中黑" pitchFamily="49" charset="-120"/>
              </a:rPr>
              <a:t>) £1190.</a:t>
            </a:r>
          </a:p>
          <a:p>
            <a:pPr marL="0" indent="0">
              <a:lnSpc>
                <a:spcPct val="120000"/>
              </a:lnSpc>
              <a:buNone/>
            </a:pPr>
            <a:endParaRPr lang="en-US" altLang="zh-TW" dirty="0" smtClean="0">
              <a:solidFill>
                <a:srgbClr val="FFFFFF"/>
              </a:solidFill>
              <a:effectLst/>
              <a:latin typeface="Trebuchet MS" pitchFamily="34" charset="0"/>
              <a:ea typeface="華康儷中黑" pitchFamily="49" charset="-120"/>
            </a:endParaRPr>
          </a:p>
          <a:p>
            <a:pPr marL="0" indent="0">
              <a:lnSpc>
                <a:spcPct val="120000"/>
              </a:lnSpc>
              <a:buNone/>
            </a:pPr>
            <a:r>
              <a:rPr lang="zh-TW" altLang="en-US" sz="3800" dirty="0" smtClean="0">
                <a:solidFill>
                  <a:srgbClr val="000000"/>
                </a:solidFill>
                <a:effectLst/>
                <a:latin typeface="Trebuchet MS" pitchFamily="34" charset="0"/>
                <a:ea typeface="華康儷中黑" pitchFamily="49" charset="-120"/>
              </a:rPr>
              <a:t>策略目標：</a:t>
            </a:r>
            <a:endParaRPr lang="en-US" altLang="zh-TW" sz="3800" dirty="0" smtClean="0">
              <a:solidFill>
                <a:srgbClr val="000000"/>
              </a:solidFill>
              <a:effectLst/>
              <a:latin typeface="Trebuchet MS" pitchFamily="34" charset="0"/>
              <a:ea typeface="華康儷中黑" pitchFamily="49" charset="-120"/>
            </a:endParaRPr>
          </a:p>
          <a:p>
            <a:pPr marL="0" indent="0">
              <a:lnSpc>
                <a:spcPct val="120000"/>
              </a:lnSpc>
              <a:buNone/>
            </a:pPr>
            <a:r>
              <a:rPr lang="zh-TW" altLang="en-US" sz="3800" dirty="0" smtClean="0">
                <a:solidFill>
                  <a:srgbClr val="000000"/>
                </a:solidFill>
                <a:effectLst/>
                <a:latin typeface="Trebuchet MS" pitchFamily="34" charset="0"/>
                <a:ea typeface="華康儷中黑" pitchFamily="49" charset="-120"/>
              </a:rPr>
              <a:t>透過建立優惠顧客</a:t>
            </a:r>
            <a:r>
              <a:rPr lang="zh-TW" altLang="en-US" sz="3800" dirty="0" smtClean="0">
                <a:solidFill>
                  <a:srgbClr val="C00000"/>
                </a:solidFill>
                <a:effectLst/>
                <a:latin typeface="Trebuchet MS" pitchFamily="34" charset="0"/>
                <a:ea typeface="華康儷中黑" pitchFamily="49" charset="-120"/>
              </a:rPr>
              <a:t>銷售產品</a:t>
            </a:r>
            <a:r>
              <a:rPr lang="en-US" altLang="zh-TW" sz="3800" dirty="0" smtClean="0">
                <a:solidFill>
                  <a:srgbClr val="000000"/>
                </a:solidFill>
                <a:effectLst/>
                <a:latin typeface="Trebuchet MS" pitchFamily="34" charset="0"/>
                <a:ea typeface="華康儷中黑" pitchFamily="49" charset="-120"/>
              </a:rPr>
              <a:t> - (</a:t>
            </a:r>
            <a:r>
              <a:rPr lang="zh-TW" altLang="en-US" sz="3800" dirty="0" smtClean="0">
                <a:solidFill>
                  <a:srgbClr val="000000"/>
                </a:solidFill>
                <a:effectLst/>
                <a:latin typeface="Trebuchet MS" pitchFamily="34" charset="0"/>
                <a:ea typeface="華康儷中黑" pitchFamily="49" charset="-120"/>
              </a:rPr>
              <a:t>你最好的顧客</a:t>
            </a:r>
            <a:r>
              <a:rPr lang="en-US" altLang="zh-TW" sz="3800" dirty="0" smtClean="0">
                <a:solidFill>
                  <a:srgbClr val="000000"/>
                </a:solidFill>
                <a:effectLst/>
                <a:latin typeface="Trebuchet MS" pitchFamily="34" charset="0"/>
                <a:ea typeface="華康儷中黑" pitchFamily="49" charset="-120"/>
              </a:rPr>
              <a:t>)</a:t>
            </a:r>
          </a:p>
          <a:p>
            <a:pPr marL="1314450" lvl="2" indent="-514350">
              <a:lnSpc>
                <a:spcPct val="120000"/>
              </a:lnSpc>
              <a:buFont typeface="+mj-lt"/>
              <a:buAutoNum type="arabicPeriod"/>
            </a:pPr>
            <a:r>
              <a:rPr lang="zh-TW" altLang="en-US" sz="3400" dirty="0" smtClean="0">
                <a:solidFill>
                  <a:srgbClr val="000000"/>
                </a:solidFill>
                <a:effectLst/>
                <a:latin typeface="Trebuchet MS" pitchFamily="34" charset="0"/>
                <a:ea typeface="華康儷中黑" pitchFamily="49" charset="-120"/>
              </a:rPr>
              <a:t>產品代言人</a:t>
            </a:r>
            <a:endParaRPr lang="en-US" altLang="zh-TW" sz="3400" dirty="0" smtClean="0">
              <a:solidFill>
                <a:srgbClr val="000000"/>
              </a:solidFill>
              <a:effectLst/>
              <a:latin typeface="Trebuchet MS" pitchFamily="34" charset="0"/>
              <a:ea typeface="華康儷中黑" pitchFamily="49" charset="-120"/>
            </a:endParaRPr>
          </a:p>
          <a:p>
            <a:pPr marL="1314450" lvl="2" indent="-514350">
              <a:lnSpc>
                <a:spcPct val="120000"/>
              </a:lnSpc>
              <a:buFont typeface="+mj-lt"/>
              <a:buAutoNum type="arabicPeriod"/>
            </a:pPr>
            <a:r>
              <a:rPr lang="zh-TW" altLang="en-US" sz="3400" dirty="0" smtClean="0">
                <a:solidFill>
                  <a:srgbClr val="000000"/>
                </a:solidFill>
                <a:effectLst/>
                <a:latin typeface="Trebuchet MS" pitchFamily="34" charset="0"/>
                <a:ea typeface="華康儷中黑" pitchFamily="49" charset="-120"/>
              </a:rPr>
              <a:t>購物年金</a:t>
            </a:r>
            <a:endParaRPr lang="en-US" altLang="zh-TW" sz="3400" dirty="0" smtClean="0">
              <a:solidFill>
                <a:srgbClr val="000000"/>
              </a:solidFill>
              <a:effectLst/>
              <a:latin typeface="Trebuchet MS" pitchFamily="34" charset="0"/>
              <a:ea typeface="華康儷中黑" pitchFamily="49" charset="-120"/>
            </a:endParaRPr>
          </a:p>
          <a:p>
            <a:pPr marL="0" indent="0">
              <a:lnSpc>
                <a:spcPct val="120000"/>
              </a:lnSpc>
              <a:buClr>
                <a:srgbClr val="FFFFFF"/>
              </a:buClr>
              <a:buFont typeface="Arial" pitchFamily="34" charset="0"/>
              <a:buNone/>
            </a:pPr>
            <a:endParaRPr lang="en-US" sz="1500" dirty="0" smtClean="0">
              <a:solidFill>
                <a:srgbClr val="000000"/>
              </a:solidFill>
              <a:effectLst/>
              <a:latin typeface="Trebuchet MS" pitchFamily="34" charset="0"/>
              <a:ea typeface="華康儷中黑" pitchFamily="49" charset="-120"/>
            </a:endParaRPr>
          </a:p>
          <a:p>
            <a:pPr marL="0" indent="0">
              <a:lnSpc>
                <a:spcPct val="120000"/>
              </a:lnSpc>
              <a:buClr>
                <a:srgbClr val="FFFFFF"/>
              </a:buClr>
              <a:buFont typeface="Arial" pitchFamily="34" charset="0"/>
              <a:buNone/>
            </a:pPr>
            <a:r>
              <a:rPr lang="en-US" sz="3400" dirty="0" smtClean="0">
                <a:solidFill>
                  <a:srgbClr val="000000"/>
                </a:solidFill>
                <a:effectLst/>
                <a:latin typeface="Trebuchet MS" pitchFamily="34" charset="0"/>
                <a:ea typeface="華康儷中黑" pitchFamily="49" charset="-120"/>
              </a:rPr>
              <a:t>Goal: </a:t>
            </a:r>
          </a:p>
          <a:p>
            <a:pPr marL="0" indent="0">
              <a:lnSpc>
                <a:spcPct val="120000"/>
              </a:lnSpc>
              <a:buFont typeface="Arial" pitchFamily="34" charset="0"/>
              <a:buNone/>
            </a:pPr>
            <a:r>
              <a:rPr lang="en-US" sz="3400" dirty="0" smtClean="0">
                <a:solidFill>
                  <a:srgbClr val="C00000"/>
                </a:solidFill>
                <a:effectLst/>
                <a:latin typeface="Trebuchet MS" pitchFamily="34" charset="0"/>
                <a:ea typeface="華康儷中黑" pitchFamily="49" charset="-120"/>
              </a:rPr>
              <a:t>Build two sales and distribution organizations </a:t>
            </a:r>
            <a:r>
              <a:rPr lang="en-US" sz="3400" dirty="0" smtClean="0">
                <a:effectLst/>
                <a:latin typeface="Trebuchet MS" pitchFamily="34" charset="0"/>
                <a:ea typeface="華康儷中黑" pitchFamily="49" charset="-120"/>
              </a:rPr>
              <a:t>that generate in excess of 5000 Group Business Volume </a:t>
            </a:r>
            <a:r>
              <a:rPr lang="en-US" sz="3400" b="1" dirty="0" smtClean="0">
                <a:solidFill>
                  <a:srgbClr val="C00000"/>
                </a:solidFill>
                <a:effectLst/>
                <a:latin typeface="Trebuchet MS" pitchFamily="34" charset="0"/>
                <a:ea typeface="華康儷中黑" pitchFamily="49" charset="-120"/>
              </a:rPr>
              <a:t>per week </a:t>
            </a:r>
            <a:r>
              <a:rPr lang="en-US" sz="3400" dirty="0" smtClean="0">
                <a:solidFill>
                  <a:srgbClr val="C00000"/>
                </a:solidFill>
                <a:effectLst/>
                <a:latin typeface="Trebuchet MS" pitchFamily="34" charset="0"/>
                <a:ea typeface="華康儷中黑" pitchFamily="49" charset="-120"/>
              </a:rPr>
              <a:t>– resulting in (US)$2100; (NT)$66,500; (AUS) $2,100; (HK)$16,100; or (UK)£1190.</a:t>
            </a:r>
          </a:p>
          <a:p>
            <a:pPr marL="0" indent="0">
              <a:lnSpc>
                <a:spcPct val="120000"/>
              </a:lnSpc>
              <a:buFont typeface="Arial" pitchFamily="34" charset="0"/>
              <a:buNone/>
            </a:pPr>
            <a:endParaRPr lang="en-US" sz="1500" dirty="0" smtClean="0">
              <a:solidFill>
                <a:srgbClr val="FFFFFF"/>
              </a:solidFill>
              <a:effectLst/>
              <a:latin typeface="Trebuchet MS" pitchFamily="34" charset="0"/>
              <a:ea typeface="華康儷中黑" pitchFamily="49" charset="-120"/>
            </a:endParaRPr>
          </a:p>
          <a:p>
            <a:pPr marL="0" indent="0">
              <a:lnSpc>
                <a:spcPct val="120000"/>
              </a:lnSpc>
              <a:buFont typeface="Arial" pitchFamily="34" charset="0"/>
              <a:buNone/>
            </a:pPr>
            <a:r>
              <a:rPr lang="en-US" sz="3400" dirty="0" smtClean="0">
                <a:solidFill>
                  <a:srgbClr val="000000"/>
                </a:solidFill>
                <a:effectLst/>
                <a:latin typeface="Trebuchet MS" pitchFamily="34" charset="0"/>
                <a:ea typeface="華康儷中黑" pitchFamily="49" charset="-120"/>
              </a:rPr>
              <a:t>Objective:</a:t>
            </a:r>
          </a:p>
          <a:p>
            <a:pPr marL="0" indent="0">
              <a:lnSpc>
                <a:spcPct val="120000"/>
              </a:lnSpc>
              <a:buFont typeface="Arial" pitchFamily="34" charset="0"/>
              <a:buNone/>
            </a:pPr>
            <a:r>
              <a:rPr lang="en-US" sz="3400" dirty="0" smtClean="0">
                <a:solidFill>
                  <a:srgbClr val="C00000"/>
                </a:solidFill>
                <a:effectLst/>
                <a:latin typeface="Trebuchet MS" pitchFamily="34" charset="0"/>
                <a:ea typeface="華康儷中黑" pitchFamily="49" charset="-120"/>
              </a:rPr>
              <a:t>Sell products </a:t>
            </a:r>
            <a:r>
              <a:rPr lang="en-US" sz="3400" dirty="0" smtClean="0">
                <a:solidFill>
                  <a:srgbClr val="000000"/>
                </a:solidFill>
                <a:effectLst/>
                <a:latin typeface="Trebuchet MS" pitchFamily="34" charset="0"/>
                <a:ea typeface="華康儷中黑" pitchFamily="49" charset="-120"/>
              </a:rPr>
              <a:t>by developing Preferred Customers - (your best customers)</a:t>
            </a:r>
          </a:p>
          <a:p>
            <a:pPr marL="1314450" lvl="2" indent="-514350">
              <a:lnSpc>
                <a:spcPct val="120000"/>
              </a:lnSpc>
              <a:buFont typeface="+mj-lt"/>
              <a:buAutoNum type="arabicPeriod"/>
            </a:pPr>
            <a:r>
              <a:rPr lang="en-US" sz="2900" dirty="0" smtClean="0">
                <a:solidFill>
                  <a:srgbClr val="000000"/>
                </a:solidFill>
                <a:effectLst/>
                <a:latin typeface="Trebuchet MS" pitchFamily="34" charset="0"/>
                <a:ea typeface="華康儷中黑" pitchFamily="49" charset="-120"/>
              </a:rPr>
              <a:t>Product of The Product</a:t>
            </a:r>
          </a:p>
          <a:p>
            <a:pPr marL="1314450" lvl="2" indent="-514350">
              <a:lnSpc>
                <a:spcPct val="120000"/>
              </a:lnSpc>
              <a:buFont typeface="+mj-lt"/>
              <a:buAutoNum type="arabicPeriod"/>
            </a:pPr>
            <a:r>
              <a:rPr lang="en-US" sz="2900" dirty="0" smtClean="0">
                <a:solidFill>
                  <a:srgbClr val="000000"/>
                </a:solidFill>
                <a:effectLst/>
                <a:latin typeface="Trebuchet MS" pitchFamily="34" charset="0"/>
                <a:ea typeface="華康儷中黑" pitchFamily="49" charset="-120"/>
              </a:rPr>
              <a:t>Shopping Annuity</a:t>
            </a:r>
          </a:p>
        </p:txBody>
      </p:sp>
    </p:spTree>
    <p:extLst>
      <p:ext uri="{BB962C8B-B14F-4D97-AF65-F5344CB8AC3E}">
        <p14:creationId xmlns:p14="http://schemas.microsoft.com/office/powerpoint/2010/main" xmlns="" val="241872865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10" name="Content Placeholder 3"/>
          <p:cNvSpPr txBox="1">
            <a:spLocks/>
          </p:cNvSpPr>
          <p:nvPr/>
        </p:nvSpPr>
        <p:spPr>
          <a:xfrm>
            <a:off x="838200" y="2027237"/>
            <a:ext cx="8229600" cy="4525963"/>
          </a:xfrm>
          <a:prstGeom prst="rect">
            <a:avLst/>
          </a:prstGeom>
        </p:spPr>
        <p:txBody>
          <a:bodyPr>
            <a:normAutofit fontScale="70000" lnSpcReduction="20000"/>
          </a:bodyPr>
          <a:lstStyle>
            <a:lvl1pPr marL="342900" indent="-342900" algn="l" rtl="0" eaLnBrk="0" fontAlgn="base" hangingPunct="0">
              <a:spcBef>
                <a:spcPct val="20000"/>
              </a:spcBef>
              <a:spcAft>
                <a:spcPct val="0"/>
              </a:spcAft>
              <a:buClr>
                <a:schemeClr val="tx1"/>
              </a:buClr>
              <a:buFont typeface="Arial" pitchFamily="34" charset="0"/>
              <a:buChar char="•"/>
              <a:defRPr sz="3200">
                <a:solidFill>
                  <a:schemeClr val="tx1"/>
                </a:solidFill>
                <a:effectLst>
                  <a:outerShdw blurRad="38100" dist="38100" dir="2700000" algn="tl">
                    <a:srgbClr val="000000"/>
                  </a:outerShdw>
                </a:effectLst>
                <a:latin typeface="+mn-lt"/>
                <a:ea typeface="ＭＳ Ｐゴシック" pitchFamily="34" charset="-128"/>
                <a:cs typeface="+mn-cs"/>
              </a:defRPr>
            </a:lvl1pPr>
            <a:lvl2pPr marL="742950" indent="-285750" algn="l" rtl="0" eaLnBrk="0" fontAlgn="base" hangingPunct="0">
              <a:spcBef>
                <a:spcPct val="20000"/>
              </a:spcBef>
              <a:spcAft>
                <a:spcPct val="0"/>
              </a:spcAft>
              <a:buClr>
                <a:schemeClr val="tx1"/>
              </a:buClr>
              <a:buFont typeface="Arial" pitchFamily="34" charset="0"/>
              <a:buChar char="•"/>
              <a:defRPr sz="2800">
                <a:solidFill>
                  <a:schemeClr val="tx1"/>
                </a:solidFill>
                <a:effectLst>
                  <a:outerShdw blurRad="38100" dist="38100" dir="2700000" algn="tl">
                    <a:srgbClr val="000000"/>
                  </a:outerShdw>
                </a:effectLst>
                <a:latin typeface="+mn-lt"/>
                <a:ea typeface="ＭＳ Ｐゴシック" pitchFamily="34" charset="-128"/>
              </a:defRPr>
            </a:lvl2pPr>
            <a:lvl3pPr marL="1143000" indent="-228600" algn="l" rtl="0" eaLnBrk="0" fontAlgn="base" hangingPunct="0">
              <a:spcBef>
                <a:spcPct val="20000"/>
              </a:spcBef>
              <a:spcAft>
                <a:spcPct val="0"/>
              </a:spcAft>
              <a:buClr>
                <a:schemeClr val="tx1"/>
              </a:buClr>
              <a:buFont typeface="Arial" pitchFamily="34" charset="0"/>
              <a:buChar char="•"/>
              <a:defRPr sz="2400">
                <a:solidFill>
                  <a:schemeClr val="tx1"/>
                </a:solidFill>
                <a:effectLst>
                  <a:outerShdw blurRad="38100" dist="38100" dir="2700000" algn="tl">
                    <a:srgbClr val="000000"/>
                  </a:outerShdw>
                </a:effectLst>
                <a:latin typeface="+mn-lt"/>
                <a:ea typeface="ＭＳ Ｐゴシック" pitchFamily="34" charset="-128"/>
              </a:defRPr>
            </a:lvl3pPr>
            <a:lvl4pPr marL="1600200" indent="-228600" algn="l" rtl="0" eaLnBrk="0" fontAlgn="base" hangingPunct="0">
              <a:spcBef>
                <a:spcPct val="20000"/>
              </a:spcBef>
              <a:spcAft>
                <a:spcPct val="0"/>
              </a:spcAft>
              <a:buClr>
                <a:schemeClr val="tx1"/>
              </a:buClr>
              <a:buFont typeface="Arial" pitchFamily="34" charset="0"/>
              <a:buChar char="•"/>
              <a:defRPr sz="2000">
                <a:solidFill>
                  <a:schemeClr val="tx1"/>
                </a:solidFill>
                <a:effectLst>
                  <a:outerShdw blurRad="38100" dist="38100" dir="2700000" algn="tl">
                    <a:srgbClr val="000000"/>
                  </a:outerShdw>
                </a:effectLst>
                <a:latin typeface="+mn-lt"/>
                <a:ea typeface="ＭＳ Ｐゴシック" pitchFamily="34" charset="-128"/>
              </a:defRPr>
            </a:lvl4pPr>
            <a:lvl5pPr marL="2057400" indent="-228600" algn="l" rtl="0" eaLnBrk="0" fontAlgn="base" hangingPunct="0">
              <a:spcBef>
                <a:spcPct val="20000"/>
              </a:spcBef>
              <a:spcAft>
                <a:spcPct val="0"/>
              </a:spcAft>
              <a:buClr>
                <a:schemeClr val="tx1"/>
              </a:buClr>
              <a:buFont typeface="Arial" pitchFamily="34" charset="0"/>
              <a:buChar char="•"/>
              <a:defRPr sz="2000">
                <a:solidFill>
                  <a:schemeClr val="tx1"/>
                </a:solidFill>
                <a:effectLst>
                  <a:outerShdw blurRad="38100" dist="38100" dir="2700000" algn="tl">
                    <a:srgbClr val="000000"/>
                  </a:outerShdw>
                </a:effectLst>
                <a:latin typeface="+mn-lt"/>
                <a:ea typeface="ＭＳ Ｐゴシック" pitchFamily="34" charset="-128"/>
              </a:defRPr>
            </a:lvl5pPr>
            <a:lvl6pPr marL="2514600" indent="-228600" algn="l" rtl="0" fontAlgn="base">
              <a:spcBef>
                <a:spcPct val="20000"/>
              </a:spcBef>
              <a:spcAft>
                <a:spcPct val="0"/>
              </a:spcAft>
              <a:buClr>
                <a:schemeClr val="tx1"/>
              </a:buClr>
              <a:buFont typeface="Arial"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tx1"/>
              </a:buClr>
              <a:buFont typeface="Arial"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tx1"/>
              </a:buClr>
              <a:buFont typeface="Arial"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tx1"/>
              </a:buClr>
              <a:buFont typeface="Arial" charset="0"/>
              <a:buChar char="•"/>
              <a:defRPr sz="2000">
                <a:solidFill>
                  <a:schemeClr val="tx1"/>
                </a:solidFill>
                <a:effectLst>
                  <a:outerShdw blurRad="38100" dist="38100" dir="2700000" algn="tl">
                    <a:srgbClr val="000000"/>
                  </a:outerShdw>
                </a:effectLst>
                <a:latin typeface="+mn-lt"/>
                <a:ea typeface="+mn-ea"/>
              </a:defRPr>
            </a:lvl9pPr>
          </a:lstStyle>
          <a:p>
            <a:pPr marL="0" indent="0">
              <a:buClr>
                <a:srgbClr val="FFFFFF"/>
              </a:buClr>
              <a:buNone/>
            </a:pPr>
            <a:r>
              <a:rPr lang="zh-TW" altLang="en-US" sz="3400" dirty="0" smtClean="0">
                <a:solidFill>
                  <a:srgbClr val="000000"/>
                </a:solidFill>
                <a:effectLst/>
                <a:latin typeface="Trebuchet MS" pitchFamily="34" charset="0"/>
                <a:ea typeface="華康儷中黑" pitchFamily="49" charset="-120"/>
              </a:rPr>
              <a:t>目標：</a:t>
            </a:r>
            <a:r>
              <a:rPr lang="en-US" altLang="zh-TW" sz="3400" dirty="0" smtClean="0">
                <a:solidFill>
                  <a:srgbClr val="000000"/>
                </a:solidFill>
                <a:effectLst/>
                <a:latin typeface="Trebuchet MS" pitchFamily="34" charset="0"/>
                <a:ea typeface="華康儷中黑" pitchFamily="49" charset="-120"/>
              </a:rPr>
              <a:t> </a:t>
            </a:r>
          </a:p>
          <a:p>
            <a:pPr marL="0" indent="0">
              <a:buClr>
                <a:srgbClr val="FFFFFF"/>
              </a:buClr>
              <a:buNone/>
            </a:pPr>
            <a:r>
              <a:rPr lang="zh-TW" altLang="en-US" sz="3400" dirty="0" smtClean="0">
                <a:solidFill>
                  <a:srgbClr val="C00000"/>
                </a:solidFill>
                <a:effectLst/>
                <a:latin typeface="Trebuchet MS" pitchFamily="34" charset="0"/>
                <a:ea typeface="華康儷中黑" pitchFamily="49" charset="-120"/>
              </a:rPr>
              <a:t>宣傳</a:t>
            </a:r>
            <a:r>
              <a:rPr lang="zh-TW" altLang="en-US" sz="3400" dirty="0" smtClean="0">
                <a:effectLst/>
                <a:latin typeface="Trebuchet MS" pitchFamily="34" charset="0"/>
                <a:ea typeface="華康儷中黑" pitchFamily="49" charset="-120"/>
              </a:rPr>
              <a:t>事業或讓更多人認識超連鎖事業發展系統</a:t>
            </a:r>
            <a:endParaRPr lang="en-US" altLang="zh-TW" sz="3400" dirty="0" smtClean="0">
              <a:effectLst/>
              <a:latin typeface="Trebuchet MS" pitchFamily="34" charset="0"/>
              <a:ea typeface="華康儷中黑" pitchFamily="49" charset="-120"/>
            </a:endParaRPr>
          </a:p>
          <a:p>
            <a:pPr marL="0" indent="0">
              <a:buClr>
                <a:srgbClr val="FFFFFF"/>
              </a:buClr>
              <a:buNone/>
            </a:pPr>
            <a:endParaRPr lang="en-US" altLang="zh-TW" sz="3400" dirty="0" smtClean="0">
              <a:solidFill>
                <a:srgbClr val="FFFFFF"/>
              </a:solidFill>
              <a:effectLst/>
              <a:latin typeface="Trebuchet MS" pitchFamily="34" charset="0"/>
              <a:ea typeface="華康儷中黑" pitchFamily="49" charset="-120"/>
            </a:endParaRPr>
          </a:p>
          <a:p>
            <a:pPr marL="0" indent="0">
              <a:buClr>
                <a:srgbClr val="FFFFFF"/>
              </a:buClr>
              <a:buNone/>
            </a:pPr>
            <a:r>
              <a:rPr lang="zh-TW" altLang="en-US" sz="3400" dirty="0" smtClean="0">
                <a:solidFill>
                  <a:srgbClr val="000000"/>
                </a:solidFill>
                <a:effectLst/>
                <a:latin typeface="Trebuchet MS" pitchFamily="34" charset="0"/>
                <a:ea typeface="華康儷中黑" pitchFamily="49" charset="-120"/>
              </a:rPr>
              <a:t>目標：</a:t>
            </a:r>
            <a:endParaRPr lang="en-US" altLang="zh-TW" sz="3400" dirty="0" smtClean="0">
              <a:solidFill>
                <a:srgbClr val="000000"/>
              </a:solidFill>
              <a:effectLst/>
              <a:latin typeface="Trebuchet MS" pitchFamily="34" charset="0"/>
              <a:ea typeface="華康儷中黑" pitchFamily="49" charset="-120"/>
            </a:endParaRPr>
          </a:p>
          <a:p>
            <a:pPr marL="0" indent="0">
              <a:buClr>
                <a:srgbClr val="FFFFFF"/>
              </a:buClr>
              <a:buNone/>
            </a:pPr>
            <a:r>
              <a:rPr lang="zh-TW" altLang="en-US" sz="3400" dirty="0" smtClean="0">
                <a:solidFill>
                  <a:srgbClr val="C00000"/>
                </a:solidFill>
                <a:effectLst/>
                <a:latin typeface="Trebuchet MS" pitchFamily="34" charset="0"/>
                <a:ea typeface="華康儷中黑" pitchFamily="49" charset="-120"/>
              </a:rPr>
              <a:t>銷售門票</a:t>
            </a:r>
            <a:r>
              <a:rPr lang="en-US" altLang="zh-TW" sz="3400" dirty="0" smtClean="0">
                <a:solidFill>
                  <a:srgbClr val="C00000"/>
                </a:solidFill>
                <a:effectLst/>
                <a:latin typeface="Trebuchet MS" pitchFamily="34" charset="0"/>
                <a:ea typeface="華康儷中黑" pitchFamily="49" charset="-120"/>
              </a:rPr>
              <a:t> </a:t>
            </a:r>
            <a:r>
              <a:rPr lang="en-US" altLang="zh-TW" sz="3400" dirty="0" smtClean="0">
                <a:solidFill>
                  <a:srgbClr val="000000"/>
                </a:solidFill>
                <a:effectLst/>
                <a:latin typeface="Trebuchet MS" pitchFamily="34" charset="0"/>
                <a:ea typeface="華康儷中黑" pitchFamily="49" charset="-120"/>
              </a:rPr>
              <a:t>– </a:t>
            </a:r>
            <a:r>
              <a:rPr lang="zh-TW" altLang="en-US" sz="3400" dirty="0" smtClean="0">
                <a:solidFill>
                  <a:srgbClr val="000000"/>
                </a:solidFill>
                <a:effectLst/>
                <a:latin typeface="Trebuchet MS" pitchFamily="34" charset="0"/>
                <a:ea typeface="華康儷中黑" pitchFamily="49" charset="-120"/>
              </a:rPr>
              <a:t>將舉行的會議聯盟系統</a:t>
            </a:r>
            <a:r>
              <a:rPr lang="en-US" altLang="zh-TW" sz="3400" dirty="0" smtClean="0">
                <a:solidFill>
                  <a:srgbClr val="000000"/>
                </a:solidFill>
                <a:effectLst/>
                <a:latin typeface="Trebuchet MS" pitchFamily="34" charset="0"/>
                <a:ea typeface="華康儷中黑" pitchFamily="49" charset="-120"/>
              </a:rPr>
              <a:t>(NMTSS)</a:t>
            </a:r>
            <a:r>
              <a:rPr lang="zh-TW" altLang="en-US" sz="3400" dirty="0" smtClean="0">
                <a:solidFill>
                  <a:srgbClr val="000000"/>
                </a:solidFill>
                <a:effectLst/>
                <a:latin typeface="Trebuchet MS" pitchFamily="34" charset="0"/>
                <a:ea typeface="華康儷中黑" pitchFamily="49" charset="-120"/>
              </a:rPr>
              <a:t>活動</a:t>
            </a:r>
            <a:endParaRPr lang="en-US" altLang="zh-TW" sz="3400" dirty="0" smtClean="0">
              <a:solidFill>
                <a:srgbClr val="000000"/>
              </a:solidFill>
              <a:effectLst/>
              <a:latin typeface="Trebuchet MS" pitchFamily="34" charset="0"/>
              <a:ea typeface="華康儷中黑" pitchFamily="49" charset="-120"/>
            </a:endParaRPr>
          </a:p>
          <a:p>
            <a:pPr marL="0" indent="0">
              <a:buClr>
                <a:srgbClr val="FFFFFF"/>
              </a:buClr>
              <a:buFont typeface="Arial" pitchFamily="34" charset="0"/>
              <a:buNone/>
            </a:pPr>
            <a:endParaRPr lang="en-US" dirty="0" smtClean="0">
              <a:solidFill>
                <a:srgbClr val="000000"/>
              </a:solidFill>
              <a:effectLst/>
              <a:latin typeface="Trebuchet MS" pitchFamily="34" charset="0"/>
              <a:ea typeface="華康儷中黑" pitchFamily="49" charset="-120"/>
            </a:endParaRPr>
          </a:p>
          <a:p>
            <a:pPr marL="0" indent="0">
              <a:buClr>
                <a:srgbClr val="FFFFFF"/>
              </a:buClr>
              <a:buFont typeface="Arial" pitchFamily="34" charset="0"/>
              <a:buNone/>
            </a:pPr>
            <a:r>
              <a:rPr lang="en-US" dirty="0" smtClean="0">
                <a:solidFill>
                  <a:srgbClr val="000000"/>
                </a:solidFill>
                <a:effectLst/>
                <a:latin typeface="Trebuchet MS" pitchFamily="34" charset="0"/>
                <a:ea typeface="華康儷中黑" pitchFamily="49" charset="-120"/>
              </a:rPr>
              <a:t>Objective: </a:t>
            </a:r>
          </a:p>
          <a:p>
            <a:pPr marL="0" indent="0">
              <a:buClr>
                <a:srgbClr val="FFFFFF"/>
              </a:buClr>
              <a:buFont typeface="Arial" pitchFamily="34" charset="0"/>
              <a:buNone/>
            </a:pPr>
            <a:r>
              <a:rPr lang="en-US" dirty="0" smtClean="0">
                <a:solidFill>
                  <a:srgbClr val="C00000"/>
                </a:solidFill>
                <a:effectLst/>
                <a:latin typeface="Trebuchet MS" pitchFamily="34" charset="0"/>
                <a:ea typeface="華康儷中黑" pitchFamily="49" charset="-120"/>
              </a:rPr>
              <a:t>Sell The </a:t>
            </a:r>
            <a:r>
              <a:rPr lang="en-US" dirty="0">
                <a:effectLst/>
                <a:latin typeface="Trebuchet MS" pitchFamily="34" charset="0"/>
                <a:ea typeface="華康儷中黑" pitchFamily="49" charset="-120"/>
              </a:rPr>
              <a:t>B</a:t>
            </a:r>
            <a:r>
              <a:rPr lang="en-US" dirty="0" smtClean="0">
                <a:effectLst/>
                <a:latin typeface="Trebuchet MS" pitchFamily="34" charset="0"/>
                <a:ea typeface="華康儷中黑" pitchFamily="49" charset="-120"/>
              </a:rPr>
              <a:t>usiness or expose the UnFranchise</a:t>
            </a:r>
            <a:r>
              <a:rPr lang="en-US" baseline="30000" dirty="0" smtClean="0">
                <a:effectLst/>
                <a:latin typeface="Trebuchet MS" pitchFamily="34" charset="0"/>
                <a:ea typeface="華康儷中黑" pitchFamily="49" charset="-120"/>
              </a:rPr>
              <a:t>®</a:t>
            </a:r>
            <a:r>
              <a:rPr lang="en-US" dirty="0" smtClean="0">
                <a:effectLst/>
                <a:latin typeface="Trebuchet MS" pitchFamily="34" charset="0"/>
                <a:ea typeface="華康儷中黑" pitchFamily="49" charset="-120"/>
              </a:rPr>
              <a:t> Business Development System</a:t>
            </a:r>
          </a:p>
          <a:p>
            <a:pPr marL="0" indent="0">
              <a:buClr>
                <a:srgbClr val="FFFFFF"/>
              </a:buClr>
              <a:buFont typeface="Arial" pitchFamily="34" charset="0"/>
              <a:buNone/>
            </a:pPr>
            <a:endParaRPr lang="en-US" dirty="0" smtClean="0">
              <a:solidFill>
                <a:srgbClr val="FFFFFF"/>
              </a:solidFill>
              <a:effectLst/>
              <a:latin typeface="Trebuchet MS" pitchFamily="34" charset="0"/>
              <a:ea typeface="華康儷中黑" pitchFamily="49" charset="-120"/>
            </a:endParaRPr>
          </a:p>
          <a:p>
            <a:pPr marL="0" indent="0">
              <a:buClr>
                <a:srgbClr val="FFFFFF"/>
              </a:buClr>
              <a:buFont typeface="Arial" pitchFamily="34" charset="0"/>
              <a:buNone/>
            </a:pPr>
            <a:r>
              <a:rPr lang="en-US" dirty="0" smtClean="0">
                <a:solidFill>
                  <a:srgbClr val="000000"/>
                </a:solidFill>
                <a:effectLst/>
                <a:latin typeface="Trebuchet MS" pitchFamily="34" charset="0"/>
                <a:ea typeface="華康儷中黑" pitchFamily="49" charset="-120"/>
              </a:rPr>
              <a:t>Objective:</a:t>
            </a:r>
          </a:p>
          <a:p>
            <a:pPr marL="0" indent="0">
              <a:buClr>
                <a:srgbClr val="FFFFFF"/>
              </a:buClr>
              <a:buFont typeface="Arial" pitchFamily="34" charset="0"/>
              <a:buNone/>
            </a:pPr>
            <a:r>
              <a:rPr lang="en-US" dirty="0" smtClean="0">
                <a:solidFill>
                  <a:srgbClr val="C00000"/>
                </a:solidFill>
                <a:effectLst/>
                <a:latin typeface="Trebuchet MS" pitchFamily="34" charset="0"/>
                <a:ea typeface="華康儷中黑" pitchFamily="49" charset="-120"/>
              </a:rPr>
              <a:t>Sell tickets </a:t>
            </a:r>
            <a:r>
              <a:rPr lang="en-US" dirty="0" smtClean="0">
                <a:solidFill>
                  <a:srgbClr val="000000"/>
                </a:solidFill>
                <a:effectLst/>
                <a:latin typeface="Trebuchet MS" pitchFamily="34" charset="0"/>
                <a:ea typeface="華康儷中黑" pitchFamily="49" charset="-120"/>
              </a:rPr>
              <a:t>to upcoming NMTSS events (National Meeting Training Seminar System)</a:t>
            </a:r>
          </a:p>
          <a:p>
            <a:pPr marL="0" indent="0">
              <a:buClr>
                <a:srgbClr val="FFFFFF"/>
              </a:buClr>
              <a:buFont typeface="Arial" pitchFamily="34" charset="0"/>
              <a:buNone/>
            </a:pPr>
            <a:endParaRPr lang="en-US" dirty="0">
              <a:solidFill>
                <a:srgbClr val="FFFFFF"/>
              </a:solidFill>
              <a:effectLst/>
              <a:latin typeface="Trebuchet MS" pitchFamily="34" charset="0"/>
              <a:ea typeface="華康儷中黑" pitchFamily="49" charset="-120"/>
            </a:endParaRPr>
          </a:p>
        </p:txBody>
      </p:sp>
      <p:sp>
        <p:nvSpPr>
          <p:cNvPr id="4" name="Title 2"/>
          <p:cNvSpPr txBox="1">
            <a:spLocks/>
          </p:cNvSpPr>
          <p:nvPr/>
        </p:nvSpPr>
        <p:spPr>
          <a:xfrm>
            <a:off x="457200" y="533400"/>
            <a:ext cx="8229600" cy="1143000"/>
          </a:xfrm>
          <a:prstGeom prst="rect">
            <a:avLst/>
          </a:prstGeom>
        </p:spPr>
        <p:txBody>
          <a:bodyPr>
            <a:normAutofit lnSpcReduction="10000"/>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34" charset="-128"/>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rebuchet MS" pitchFamily="34" charset="0"/>
                <a:ea typeface="ＭＳ Ｐゴシック" pitchFamily="3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rebuchet MS" pitchFamily="34" charset="0"/>
                <a:ea typeface="ＭＳ Ｐゴシック" pitchFamily="3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rebuchet MS" pitchFamily="34" charset="0"/>
                <a:ea typeface="ＭＳ Ｐゴシック" pitchFamily="3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rebuchet MS" pitchFamily="34" charset="0"/>
                <a:ea typeface="ＭＳ Ｐゴシック" pitchFamily="3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rebuchet MS" pitchFamily="34" charset="0"/>
                <a:ea typeface="MS PGothic" pitchFamily="34" charset="-128"/>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rebuchet MS" pitchFamily="34" charset="0"/>
                <a:ea typeface="MS PGothic" pitchFamily="34" charset="-128"/>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rebuchet MS" pitchFamily="34" charset="0"/>
                <a:ea typeface="MS PGothic" pitchFamily="34" charset="-128"/>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rebuchet MS" pitchFamily="34" charset="0"/>
                <a:ea typeface="MS PGothic" pitchFamily="34" charset="-128"/>
              </a:defRPr>
            </a:lvl9pPr>
          </a:lstStyle>
          <a:p>
            <a:r>
              <a:rPr lang="zh-TW" altLang="en-US" sz="3600" dirty="0" smtClean="0">
                <a:solidFill>
                  <a:srgbClr val="FF0000"/>
                </a:solidFill>
                <a:effectLst/>
                <a:latin typeface="Trebuchet MS" pitchFamily="34" charset="0"/>
                <a:ea typeface="華康儷中黑" pitchFamily="49" charset="-120"/>
              </a:rPr>
              <a:t>你的主要目標</a:t>
            </a:r>
            <a:endParaRPr lang="en-US" sz="3600" dirty="0" smtClean="0">
              <a:solidFill>
                <a:srgbClr val="FF0000"/>
              </a:solidFill>
              <a:effectLst/>
              <a:latin typeface="Trebuchet MS" pitchFamily="34" charset="0"/>
              <a:ea typeface="華康儷中黑" pitchFamily="49" charset="-120"/>
            </a:endParaRPr>
          </a:p>
          <a:p>
            <a:r>
              <a:rPr lang="en-US" sz="3500" dirty="0" smtClean="0">
                <a:solidFill>
                  <a:srgbClr val="FF0000"/>
                </a:solidFill>
                <a:effectLst/>
                <a:latin typeface="Trebuchet MS" pitchFamily="34" charset="0"/>
                <a:ea typeface="華康儷中黑" pitchFamily="49" charset="-120"/>
              </a:rPr>
              <a:t>Your Main Objectives</a:t>
            </a:r>
            <a:endParaRPr lang="en-US" sz="3500" dirty="0">
              <a:solidFill>
                <a:srgbClr val="FF0000"/>
              </a:solidFill>
              <a:effectLst/>
              <a:latin typeface="Trebuchet MS" pitchFamily="34" charset="0"/>
              <a:ea typeface="華康儷中黑" pitchFamily="49" charset="-120"/>
            </a:endParaRPr>
          </a:p>
        </p:txBody>
      </p:sp>
    </p:spTree>
    <p:extLst>
      <p:ext uri="{BB962C8B-B14F-4D97-AF65-F5344CB8AC3E}">
        <p14:creationId xmlns:p14="http://schemas.microsoft.com/office/powerpoint/2010/main" xmlns="" val="199798215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rotWithShape="1">
          <a:blip r:embed="rId3" cstate="prin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57200" y="685800"/>
            <a:ext cx="8229600" cy="1143000"/>
          </a:xfrm>
        </p:spPr>
        <p:txBody>
          <a:bodyPr>
            <a:noAutofit/>
          </a:bodyPr>
          <a:lstStyle/>
          <a:p>
            <a:r>
              <a:rPr lang="zh-TW" altLang="en-US" sz="4000" dirty="0" smtClean="0">
                <a:latin typeface="Trebuchet MS" pitchFamily="34" charset="0"/>
                <a:ea typeface="華康儷中黑" pitchFamily="49" charset="-120"/>
              </a:rPr>
              <a:t>建立事業 </a:t>
            </a:r>
            <a:r>
              <a:rPr lang="en-US" sz="3600" dirty="0" smtClean="0">
                <a:solidFill>
                  <a:srgbClr val="000000"/>
                </a:solidFill>
                <a:latin typeface="Trebuchet MS" pitchFamily="34" charset="0"/>
                <a:ea typeface="華康儷中黑" pitchFamily="49" charset="-120"/>
              </a:rPr>
              <a:t>Building Your Business</a:t>
            </a:r>
            <a:r>
              <a:rPr lang="en-US" sz="4000" dirty="0" smtClean="0">
                <a:solidFill>
                  <a:srgbClr val="000000"/>
                </a:solidFill>
                <a:latin typeface="Trebuchet MS" pitchFamily="34" charset="0"/>
                <a:ea typeface="華康儷中黑" pitchFamily="49" charset="-120"/>
              </a:rPr>
              <a:t/>
            </a:r>
            <a:br>
              <a:rPr lang="en-US" sz="4000" dirty="0" smtClean="0">
                <a:solidFill>
                  <a:srgbClr val="000000"/>
                </a:solidFill>
                <a:latin typeface="Trebuchet MS" pitchFamily="34" charset="0"/>
                <a:ea typeface="華康儷中黑" pitchFamily="49" charset="-120"/>
              </a:rPr>
            </a:br>
            <a:endParaRPr lang="en-US" sz="4000" dirty="0">
              <a:solidFill>
                <a:srgbClr val="000000"/>
              </a:solidFill>
              <a:latin typeface="Trebuchet MS" pitchFamily="34" charset="0"/>
              <a:ea typeface="華康儷中黑" pitchFamily="49" charset="-120"/>
            </a:endParaRPr>
          </a:p>
        </p:txBody>
      </p:sp>
      <p:sp>
        <p:nvSpPr>
          <p:cNvPr id="4" name="Content Placeholder 3"/>
          <p:cNvSpPr>
            <a:spLocks noGrp="1"/>
          </p:cNvSpPr>
          <p:nvPr>
            <p:ph idx="1"/>
          </p:nvPr>
        </p:nvSpPr>
        <p:spPr>
          <a:xfrm>
            <a:off x="0" y="2286000"/>
            <a:ext cx="9144000" cy="3352800"/>
          </a:xfrm>
          <a:solidFill>
            <a:schemeClr val="tx1"/>
          </a:solidFill>
          <a:effectLst>
            <a:outerShdw blurRad="50800" dist="38100" dir="5400000" algn="t" rotWithShape="0">
              <a:prstClr val="black">
                <a:alpha val="40000"/>
              </a:prstClr>
            </a:outerShdw>
          </a:effectLst>
        </p:spPr>
        <p:txBody>
          <a:bodyPr>
            <a:normAutofit fontScale="77500" lnSpcReduction="20000"/>
          </a:bodyPr>
          <a:lstStyle/>
          <a:p>
            <a:pPr marL="0" indent="0">
              <a:buNone/>
            </a:pPr>
            <a:r>
              <a:rPr lang="en-US" dirty="0" smtClean="0">
                <a:solidFill>
                  <a:schemeClr val="bg1"/>
                </a:solidFill>
                <a:effectLst>
                  <a:outerShdw blurRad="38100" dist="38100" dir="2700000" algn="tl">
                    <a:srgbClr val="000000">
                      <a:alpha val="43137"/>
                    </a:srgbClr>
                  </a:outerShdw>
                </a:effectLst>
                <a:latin typeface="Trebuchet MS" pitchFamily="34" charset="0"/>
                <a:ea typeface="華康儷中黑" pitchFamily="49" charset="-120"/>
              </a:rPr>
              <a:t>		   	    </a:t>
            </a:r>
            <a:r>
              <a:rPr lang="en-US" altLang="zh-TW" dirty="0" smtClean="0">
                <a:solidFill>
                  <a:schemeClr val="bg1"/>
                </a:solidFill>
                <a:effectLst>
                  <a:outerShdw blurRad="38100" dist="38100" dir="2700000" algn="tl">
                    <a:srgbClr val="000000">
                      <a:alpha val="43137"/>
                    </a:srgbClr>
                  </a:outerShdw>
                </a:effectLst>
                <a:latin typeface="Trebuchet MS" pitchFamily="34" charset="0"/>
                <a:ea typeface="華康儷中黑" pitchFamily="49" charset="-120"/>
              </a:rPr>
              <a:t>- </a:t>
            </a:r>
            <a:r>
              <a:rPr lang="zh-TW" altLang="en-US" dirty="0" smtClean="0">
                <a:solidFill>
                  <a:schemeClr val="bg1"/>
                </a:solidFill>
                <a:effectLst>
                  <a:outerShdw blurRad="38100" dist="38100" dir="2700000" algn="tl">
                    <a:srgbClr val="000000">
                      <a:alpha val="43137"/>
                    </a:srgbClr>
                  </a:outerShdw>
                </a:effectLst>
                <a:latin typeface="Trebuchet MS" pitchFamily="34" charset="0"/>
                <a:ea typeface="華康儷中黑" pitchFamily="49" charset="-120"/>
              </a:rPr>
              <a:t>產生效益的活動</a:t>
            </a:r>
            <a:endParaRPr lang="en-US" altLang="zh-TW" dirty="0" smtClean="0">
              <a:solidFill>
                <a:schemeClr val="bg1"/>
              </a:solidFill>
              <a:effectLst>
                <a:outerShdw blurRad="38100" dist="38100" dir="2700000" algn="tl">
                  <a:srgbClr val="000000">
                    <a:alpha val="43137"/>
                  </a:srgbClr>
                </a:outerShdw>
              </a:effectLst>
              <a:latin typeface="Trebuchet MS" pitchFamily="34" charset="0"/>
              <a:ea typeface="華康儷中黑" pitchFamily="49" charset="-120"/>
            </a:endParaRPr>
          </a:p>
          <a:p>
            <a:pPr marL="0" indent="0">
              <a:buNone/>
            </a:pPr>
            <a:r>
              <a:rPr lang="en-US" altLang="zh-TW" dirty="0" smtClean="0">
                <a:solidFill>
                  <a:schemeClr val="bg1"/>
                </a:solidFill>
                <a:effectLst>
                  <a:outerShdw blurRad="38100" dist="38100" dir="2700000" algn="tl">
                    <a:srgbClr val="000000">
                      <a:alpha val="43137"/>
                    </a:srgbClr>
                  </a:outerShdw>
                </a:effectLst>
                <a:latin typeface="Trebuchet MS" pitchFamily="34" charset="0"/>
                <a:ea typeface="華康儷中黑" pitchFamily="49" charset="-120"/>
              </a:rPr>
              <a:t>			    - </a:t>
            </a:r>
            <a:r>
              <a:rPr lang="zh-TW" altLang="en-US" dirty="0" smtClean="0">
                <a:solidFill>
                  <a:schemeClr val="bg1"/>
                </a:solidFill>
                <a:effectLst>
                  <a:outerShdw blurRad="38100" dist="38100" dir="2700000" algn="tl">
                    <a:srgbClr val="000000">
                      <a:alpha val="43137"/>
                    </a:srgbClr>
                  </a:outerShdw>
                </a:effectLst>
                <a:latin typeface="Trebuchet MS" pitchFamily="34" charset="0"/>
                <a:ea typeface="華康儷中黑" pitchFamily="49" charset="-120"/>
              </a:rPr>
              <a:t>銷售產品</a:t>
            </a:r>
            <a:endParaRPr lang="en-US" altLang="zh-TW" dirty="0" smtClean="0">
              <a:solidFill>
                <a:schemeClr val="bg1"/>
              </a:solidFill>
              <a:effectLst>
                <a:outerShdw blurRad="38100" dist="38100" dir="2700000" algn="tl">
                  <a:srgbClr val="000000">
                    <a:alpha val="43137"/>
                  </a:srgbClr>
                </a:outerShdw>
              </a:effectLst>
              <a:latin typeface="Trebuchet MS" pitchFamily="34" charset="0"/>
              <a:ea typeface="華康儷中黑" pitchFamily="49" charset="-120"/>
            </a:endParaRPr>
          </a:p>
          <a:p>
            <a:pPr marL="0" indent="0">
              <a:buNone/>
            </a:pPr>
            <a:r>
              <a:rPr lang="en-US" altLang="zh-TW" dirty="0" smtClean="0">
                <a:solidFill>
                  <a:schemeClr val="bg1"/>
                </a:solidFill>
                <a:effectLst>
                  <a:outerShdw blurRad="38100" dist="38100" dir="2700000" algn="tl">
                    <a:srgbClr val="000000">
                      <a:alpha val="43137"/>
                    </a:srgbClr>
                  </a:outerShdw>
                </a:effectLst>
                <a:latin typeface="Trebuchet MS" pitchFamily="34" charset="0"/>
                <a:ea typeface="華康儷中黑" pitchFamily="49" charset="-120"/>
              </a:rPr>
              <a:t>		    	    - </a:t>
            </a:r>
            <a:r>
              <a:rPr lang="zh-TW" altLang="en-US" dirty="0" smtClean="0">
                <a:solidFill>
                  <a:schemeClr val="bg1"/>
                </a:solidFill>
                <a:effectLst>
                  <a:outerShdw blurRad="38100" dist="38100" dir="2700000" algn="tl">
                    <a:srgbClr val="000000">
                      <a:alpha val="43137"/>
                    </a:srgbClr>
                  </a:outerShdw>
                </a:effectLst>
                <a:latin typeface="Trebuchet MS" pitchFamily="34" charset="0"/>
                <a:ea typeface="華康儷中黑" pitchFamily="49" charset="-120"/>
              </a:rPr>
              <a:t>宣傳事業</a:t>
            </a:r>
            <a:endParaRPr lang="en-US" altLang="zh-TW" dirty="0" smtClean="0">
              <a:solidFill>
                <a:schemeClr val="bg1"/>
              </a:solidFill>
              <a:effectLst>
                <a:outerShdw blurRad="38100" dist="38100" dir="2700000" algn="tl">
                  <a:srgbClr val="000000">
                    <a:alpha val="43137"/>
                  </a:srgbClr>
                </a:outerShdw>
              </a:effectLst>
              <a:latin typeface="Trebuchet MS" pitchFamily="34" charset="0"/>
              <a:ea typeface="華康儷中黑" pitchFamily="49" charset="-120"/>
            </a:endParaRPr>
          </a:p>
          <a:p>
            <a:pPr marL="0" indent="0">
              <a:buNone/>
            </a:pPr>
            <a:r>
              <a:rPr lang="en-US" altLang="zh-TW" dirty="0" smtClean="0">
                <a:solidFill>
                  <a:schemeClr val="bg1"/>
                </a:solidFill>
                <a:effectLst>
                  <a:outerShdw blurRad="38100" dist="38100" dir="2700000" algn="tl">
                    <a:srgbClr val="000000">
                      <a:alpha val="43137"/>
                    </a:srgbClr>
                  </a:outerShdw>
                </a:effectLst>
                <a:latin typeface="Trebuchet MS" pitchFamily="34" charset="0"/>
                <a:ea typeface="華康儷中黑" pitchFamily="49" charset="-120"/>
              </a:rPr>
              <a:t>	   	    	    - </a:t>
            </a:r>
            <a:r>
              <a:rPr lang="zh-TW" altLang="en-US" dirty="0" smtClean="0">
                <a:solidFill>
                  <a:schemeClr val="bg1"/>
                </a:solidFill>
                <a:effectLst>
                  <a:outerShdw blurRad="38100" dist="38100" dir="2700000" algn="tl">
                    <a:srgbClr val="000000">
                      <a:alpha val="43137"/>
                    </a:srgbClr>
                  </a:outerShdw>
                </a:effectLst>
                <a:latin typeface="Trebuchet MS" pitchFamily="34" charset="0"/>
                <a:ea typeface="華康儷中黑" pitchFamily="49" charset="-120"/>
              </a:rPr>
              <a:t>賣票</a:t>
            </a:r>
            <a:endParaRPr lang="en-US" altLang="zh-TW" dirty="0" smtClean="0">
              <a:solidFill>
                <a:schemeClr val="bg1"/>
              </a:solidFill>
              <a:effectLst>
                <a:outerShdw blurRad="38100" dist="38100" dir="2700000" algn="tl">
                  <a:srgbClr val="000000">
                    <a:alpha val="43137"/>
                  </a:srgbClr>
                </a:outerShdw>
              </a:effectLst>
              <a:latin typeface="Trebuchet MS" pitchFamily="34" charset="0"/>
              <a:ea typeface="華康儷中黑" pitchFamily="49" charset="-120"/>
            </a:endParaRPr>
          </a:p>
          <a:p>
            <a:pPr marL="0" indent="0">
              <a:buNone/>
            </a:pPr>
            <a:endParaRPr lang="en-US" dirty="0" smtClean="0">
              <a:solidFill>
                <a:schemeClr val="bg1"/>
              </a:solidFill>
              <a:effectLst>
                <a:outerShdw blurRad="38100" dist="38100" dir="2700000" algn="tl">
                  <a:srgbClr val="000000">
                    <a:alpha val="43137"/>
                  </a:srgbClr>
                </a:outerShdw>
              </a:effectLst>
              <a:latin typeface="Trebuchet MS" pitchFamily="34" charset="0"/>
              <a:ea typeface="華康儷中黑" pitchFamily="49" charset="-120"/>
            </a:endParaRPr>
          </a:p>
          <a:p>
            <a:pPr marL="0" indent="0">
              <a:buNone/>
            </a:pPr>
            <a:r>
              <a:rPr lang="en-US" sz="2800" dirty="0" smtClean="0">
                <a:solidFill>
                  <a:schemeClr val="bg1"/>
                </a:solidFill>
                <a:effectLst>
                  <a:outerShdw blurRad="38100" dist="38100" dir="2700000" algn="tl">
                    <a:srgbClr val="000000">
                      <a:alpha val="43137"/>
                    </a:srgbClr>
                  </a:outerShdw>
                </a:effectLst>
                <a:latin typeface="Trebuchet MS" pitchFamily="34" charset="0"/>
                <a:ea typeface="華康儷中黑" pitchFamily="49" charset="-120"/>
              </a:rPr>
              <a:t>		       - Result Producing Activities</a:t>
            </a:r>
          </a:p>
          <a:p>
            <a:pPr marL="0" indent="0">
              <a:buNone/>
            </a:pPr>
            <a:r>
              <a:rPr lang="en-US" sz="2800" dirty="0">
                <a:solidFill>
                  <a:schemeClr val="bg1"/>
                </a:solidFill>
                <a:effectLst>
                  <a:outerShdw blurRad="38100" dist="38100" dir="2700000" algn="tl">
                    <a:srgbClr val="000000">
                      <a:alpha val="43137"/>
                    </a:srgbClr>
                  </a:outerShdw>
                </a:effectLst>
                <a:latin typeface="Trebuchet MS" pitchFamily="34" charset="0"/>
                <a:ea typeface="華康儷中黑" pitchFamily="49" charset="-120"/>
              </a:rPr>
              <a:t>	</a:t>
            </a:r>
            <a:r>
              <a:rPr lang="en-US" sz="2800" dirty="0" smtClean="0">
                <a:solidFill>
                  <a:schemeClr val="bg1"/>
                </a:solidFill>
                <a:effectLst>
                  <a:outerShdw blurRad="38100" dist="38100" dir="2700000" algn="tl">
                    <a:srgbClr val="000000">
                      <a:alpha val="43137"/>
                    </a:srgbClr>
                  </a:outerShdw>
                </a:effectLst>
                <a:latin typeface="Trebuchet MS" pitchFamily="34" charset="0"/>
                <a:ea typeface="華康儷中黑" pitchFamily="49" charset="-120"/>
              </a:rPr>
              <a:t>	       - Sell Product</a:t>
            </a:r>
          </a:p>
          <a:p>
            <a:pPr marL="0" indent="0">
              <a:buNone/>
            </a:pPr>
            <a:r>
              <a:rPr lang="en-US" sz="2800" dirty="0">
                <a:solidFill>
                  <a:schemeClr val="bg1"/>
                </a:solidFill>
                <a:effectLst>
                  <a:outerShdw blurRad="38100" dist="38100" dir="2700000" algn="tl">
                    <a:srgbClr val="000000">
                      <a:alpha val="43137"/>
                    </a:srgbClr>
                  </a:outerShdw>
                </a:effectLst>
                <a:latin typeface="Trebuchet MS" pitchFamily="34" charset="0"/>
                <a:ea typeface="華康儷中黑" pitchFamily="49" charset="-120"/>
              </a:rPr>
              <a:t>	</a:t>
            </a:r>
            <a:r>
              <a:rPr lang="en-US" sz="2800" dirty="0" smtClean="0">
                <a:solidFill>
                  <a:schemeClr val="bg1"/>
                </a:solidFill>
                <a:effectLst>
                  <a:outerShdw blurRad="38100" dist="38100" dir="2700000" algn="tl">
                    <a:srgbClr val="000000">
                      <a:alpha val="43137"/>
                    </a:srgbClr>
                  </a:outerShdw>
                </a:effectLst>
                <a:latin typeface="Trebuchet MS" pitchFamily="34" charset="0"/>
                <a:ea typeface="華康儷中黑" pitchFamily="49" charset="-120"/>
              </a:rPr>
              <a:t>	       - Sell The Business</a:t>
            </a:r>
          </a:p>
          <a:p>
            <a:pPr marL="0" indent="0">
              <a:buNone/>
            </a:pPr>
            <a:r>
              <a:rPr lang="en-US" sz="2800" dirty="0">
                <a:solidFill>
                  <a:schemeClr val="bg1"/>
                </a:solidFill>
                <a:effectLst>
                  <a:outerShdw blurRad="38100" dist="38100" dir="2700000" algn="tl">
                    <a:srgbClr val="000000">
                      <a:alpha val="43137"/>
                    </a:srgbClr>
                  </a:outerShdw>
                </a:effectLst>
                <a:latin typeface="Trebuchet MS" pitchFamily="34" charset="0"/>
                <a:ea typeface="華康儷中黑" pitchFamily="49" charset="-120"/>
              </a:rPr>
              <a:t>	 </a:t>
            </a:r>
            <a:r>
              <a:rPr lang="en-US" sz="2800" dirty="0" smtClean="0">
                <a:solidFill>
                  <a:schemeClr val="bg1"/>
                </a:solidFill>
                <a:effectLst>
                  <a:outerShdw blurRad="38100" dist="38100" dir="2700000" algn="tl">
                    <a:srgbClr val="000000">
                      <a:alpha val="43137"/>
                    </a:srgbClr>
                  </a:outerShdw>
                </a:effectLst>
                <a:latin typeface="Trebuchet MS" pitchFamily="34" charset="0"/>
                <a:ea typeface="華康儷中黑" pitchFamily="49" charset="-120"/>
              </a:rPr>
              <a:t>  	       - Sell Tickets to NMTSS</a:t>
            </a:r>
            <a:endParaRPr lang="en-US" sz="2800" dirty="0">
              <a:solidFill>
                <a:schemeClr val="bg1"/>
              </a:solidFill>
              <a:effectLst>
                <a:outerShdw blurRad="38100" dist="38100" dir="2700000" algn="tl">
                  <a:srgbClr val="000000">
                    <a:alpha val="43137"/>
                  </a:srgbClr>
                </a:outerShdw>
              </a:effectLst>
              <a:latin typeface="Trebuchet MS" pitchFamily="34" charset="0"/>
              <a:ea typeface="華康儷中黑" pitchFamily="49" charset="-120"/>
            </a:endParaRPr>
          </a:p>
        </p:txBody>
      </p:sp>
      <p:pic>
        <p:nvPicPr>
          <p:cNvPr id="6146" name="Picture 2" descr="http://1.bp.blogspot.com/-wnf31rjmYOM/T-bxxo2O1jI/AAAAAAAAAOs/tLap6kbq9yw/s1600/online-surveys.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867400" y="3764280"/>
            <a:ext cx="3657600" cy="2743200"/>
          </a:xfrm>
          <a:prstGeom prst="rect">
            <a:avLst/>
          </a:prstGeom>
          <a:noFill/>
          <a:effectLst>
            <a:softEdge rad="635000"/>
          </a:effectLst>
          <a:extLst>
            <a:ext uri="{909E8E84-426E-40dd-AFC4-6F175D3DCCD1}">
              <a14:hiddenFill xmlns:a14="http://schemas.microsoft.com/office/drawing/2010/main" xmlns="">
                <a:solidFill>
                  <a:srgbClr val="FFFFFF"/>
                </a:solidFill>
              </a14:hiddenFill>
            </a:ext>
          </a:extLst>
        </p:spPr>
      </p:pic>
      <p:sp>
        <p:nvSpPr>
          <p:cNvPr id="5" name="Rectangle 4"/>
          <p:cNvSpPr/>
          <p:nvPr/>
        </p:nvSpPr>
        <p:spPr>
          <a:xfrm>
            <a:off x="95578" y="2133600"/>
            <a:ext cx="2839239" cy="1569660"/>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9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reflection blurRad="6350" stA="55000" endA="300" endPos="45500" dir="5400000" sy="-100000" algn="bl" rotWithShape="0"/>
                </a:effectLst>
                <a:latin typeface="Trebuchet MS" pitchFamily="34" charset="0"/>
                <a:ea typeface="華康儷中黑" pitchFamily="49" charset="-120"/>
              </a:rPr>
              <a:t>80% </a:t>
            </a:r>
            <a:endParaRPr lang="en-US" sz="2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reflection blurRad="6350" stA="55000" endA="300" endPos="45500" dir="5400000" sy="-100000" algn="bl" rotWithShape="0"/>
              </a:effectLst>
              <a:latin typeface="Trebuchet MS" pitchFamily="34" charset="0"/>
              <a:ea typeface="華康儷中黑" pitchFamily="49" charset="-120"/>
            </a:endParaRPr>
          </a:p>
        </p:txBody>
      </p:sp>
      <p:sp>
        <p:nvSpPr>
          <p:cNvPr id="7" name="Rectangle 6"/>
          <p:cNvSpPr/>
          <p:nvPr/>
        </p:nvSpPr>
        <p:spPr>
          <a:xfrm>
            <a:off x="1024497" y="1447800"/>
            <a:ext cx="7008329" cy="707886"/>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zh-TW" alt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reflection blurRad="6350" stA="55000" endA="300" endPos="45500" dir="5400000" sy="-100000" algn="bl" rotWithShape="0"/>
                </a:effectLst>
                <a:latin typeface="Trebuchet MS" pitchFamily="34" charset="0"/>
                <a:ea typeface="華康儷中黑" pitchFamily="49" charset="-120"/>
              </a:rPr>
              <a:t>時間分配 </a:t>
            </a:r>
            <a:r>
              <a:rPr lang="en-US" sz="36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reflection blurRad="6350" stA="55000" endA="300" endPos="45500" dir="5400000" sy="-100000" algn="bl" rotWithShape="0"/>
                </a:effectLst>
                <a:latin typeface="Trebuchet MS" pitchFamily="34" charset="0"/>
                <a:ea typeface="華康儷中黑" pitchFamily="49" charset="-120"/>
              </a:rPr>
              <a:t>BREAKDOWN </a:t>
            </a:r>
            <a:r>
              <a:rPr lang="en-US" sz="3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reflection blurRad="6350" stA="55000" endA="300" endPos="45500" dir="5400000" sy="-100000" algn="bl" rotWithShape="0"/>
                </a:effectLst>
                <a:latin typeface="Trebuchet MS" pitchFamily="34" charset="0"/>
                <a:ea typeface="華康儷中黑" pitchFamily="49" charset="-120"/>
              </a:rPr>
              <a:t>OF TIME</a:t>
            </a:r>
          </a:p>
        </p:txBody>
      </p:sp>
    </p:spTree>
    <p:extLst>
      <p:ext uri="{BB962C8B-B14F-4D97-AF65-F5344CB8AC3E}">
        <p14:creationId xmlns:p14="http://schemas.microsoft.com/office/powerpoint/2010/main" xmlns="" val="295346862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rotWithShape="1">
          <a:blip r:embed="rId3" cstate="print"/>
          <a:stretch>
            <a:fillRect/>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a:xfrm>
            <a:off x="0" y="2286000"/>
            <a:ext cx="9144000" cy="3276600"/>
          </a:xfrm>
          <a:solidFill>
            <a:schemeClr val="tx1"/>
          </a:solidFill>
          <a:effectLst>
            <a:outerShdw blurRad="50800" dist="38100" dir="5400000" algn="t" rotWithShape="0">
              <a:prstClr val="black">
                <a:alpha val="40000"/>
              </a:prstClr>
            </a:outerShdw>
          </a:effectLst>
        </p:spPr>
        <p:txBody>
          <a:bodyPr>
            <a:normAutofit lnSpcReduction="10000"/>
          </a:bodyPr>
          <a:lstStyle/>
          <a:p>
            <a:pPr marL="0" indent="0">
              <a:buNone/>
            </a:pPr>
            <a:r>
              <a:rPr lang="en-US" altLang="zh-TW" dirty="0" smtClean="0">
                <a:solidFill>
                  <a:schemeClr val="bg1"/>
                </a:solidFill>
                <a:latin typeface="Trebuchet MS" pitchFamily="34" charset="0"/>
                <a:ea typeface="華康儷中黑" pitchFamily="49" charset="-120"/>
              </a:rPr>
              <a:t> 		       </a:t>
            </a:r>
            <a:r>
              <a:rPr lang="en-US" altLang="zh-TW" sz="2800" dirty="0" smtClean="0">
                <a:solidFill>
                  <a:schemeClr val="bg1"/>
                </a:solidFill>
                <a:latin typeface="Trebuchet MS" pitchFamily="34" charset="0"/>
                <a:ea typeface="華康儷中黑" pitchFamily="49" charset="-120"/>
              </a:rPr>
              <a:t>- </a:t>
            </a:r>
            <a:r>
              <a:rPr lang="zh-TW" altLang="en-US" sz="2800" dirty="0" smtClean="0">
                <a:solidFill>
                  <a:prstClr val="white"/>
                </a:solidFill>
                <a:effectLst>
                  <a:outerShdw blurRad="38100" dist="38100" dir="2700000" algn="tl">
                    <a:srgbClr val="000000">
                      <a:alpha val="43137"/>
                    </a:srgbClr>
                  </a:outerShdw>
                </a:effectLst>
                <a:latin typeface="Trebuchet MS" pitchFamily="34" charset="0"/>
                <a:ea typeface="華康儷中黑" pitchFamily="49" charset="-120"/>
              </a:rPr>
              <a:t>支持活動</a:t>
            </a:r>
            <a:endParaRPr lang="en-US" altLang="zh-TW" sz="2800" dirty="0" smtClean="0">
              <a:solidFill>
                <a:prstClr val="white"/>
              </a:solidFill>
              <a:effectLst>
                <a:outerShdw blurRad="38100" dist="38100" dir="2700000" algn="tl">
                  <a:srgbClr val="000000">
                    <a:alpha val="43137"/>
                  </a:srgbClr>
                </a:outerShdw>
              </a:effectLst>
              <a:latin typeface="Trebuchet MS" pitchFamily="34" charset="0"/>
              <a:ea typeface="華康儷中黑" pitchFamily="49" charset="-120"/>
            </a:endParaRPr>
          </a:p>
          <a:p>
            <a:pPr marL="0" indent="0">
              <a:buNone/>
            </a:pPr>
            <a:r>
              <a:rPr lang="en-US" altLang="zh-TW" sz="2800" dirty="0" smtClean="0">
                <a:solidFill>
                  <a:schemeClr val="bg1"/>
                </a:solidFill>
                <a:latin typeface="Trebuchet MS" pitchFamily="34" charset="0"/>
                <a:ea typeface="華康儷中黑" pitchFamily="49" charset="-120"/>
              </a:rPr>
              <a:t>		       - </a:t>
            </a:r>
            <a:r>
              <a:rPr lang="zh-TW" altLang="en-US" sz="2800" dirty="0" smtClean="0">
                <a:solidFill>
                  <a:srgbClr val="FFFFFF"/>
                </a:solidFill>
                <a:latin typeface="Trebuchet MS" pitchFamily="34" charset="0"/>
                <a:ea typeface="華康儷中黑" pitchFamily="49" charset="-120"/>
              </a:rPr>
              <a:t>提高個人執行有效益工作的能力</a:t>
            </a:r>
            <a:endParaRPr lang="en-US" altLang="zh-TW" sz="2800" dirty="0" smtClean="0">
              <a:solidFill>
                <a:schemeClr val="bg1"/>
              </a:solidFill>
              <a:latin typeface="Trebuchet MS" pitchFamily="34" charset="0"/>
              <a:ea typeface="華康儷中黑" pitchFamily="49" charset="-120"/>
            </a:endParaRPr>
          </a:p>
          <a:p>
            <a:pPr marL="0" indent="0">
              <a:buNone/>
            </a:pPr>
            <a:r>
              <a:rPr lang="en-US" altLang="zh-TW" sz="2800" dirty="0" smtClean="0">
                <a:solidFill>
                  <a:schemeClr val="bg1"/>
                </a:solidFill>
                <a:latin typeface="Trebuchet MS" pitchFamily="34" charset="0"/>
                <a:ea typeface="華康儷中黑" pitchFamily="49" charset="-120"/>
              </a:rPr>
              <a:t>		       - </a:t>
            </a:r>
            <a:r>
              <a:rPr lang="zh-TW" altLang="en-US" sz="2800" dirty="0" smtClean="0">
                <a:solidFill>
                  <a:prstClr val="white"/>
                </a:solidFill>
                <a:effectLst>
                  <a:outerShdw blurRad="38100" dist="38100" dir="2700000" algn="tl">
                    <a:srgbClr val="000000">
                      <a:alpha val="43137"/>
                    </a:srgbClr>
                  </a:outerShdw>
                </a:effectLst>
                <a:latin typeface="Trebuchet MS" pitchFamily="34" charset="0"/>
                <a:ea typeface="華康儷中黑" pitchFamily="49" charset="-120"/>
              </a:rPr>
              <a:t>潛在的陷阱</a:t>
            </a:r>
            <a:r>
              <a:rPr lang="en-US" dirty="0" smtClean="0">
                <a:solidFill>
                  <a:schemeClr val="bg1"/>
                </a:solidFill>
                <a:latin typeface="Trebuchet MS" pitchFamily="34" charset="0"/>
                <a:ea typeface="華康儷中黑" pitchFamily="49" charset="-120"/>
              </a:rPr>
              <a:t>		      </a:t>
            </a:r>
          </a:p>
          <a:p>
            <a:pPr marL="0" indent="0">
              <a:buFontTx/>
              <a:buChar char="-"/>
            </a:pPr>
            <a:r>
              <a:rPr lang="en-US" sz="2400" dirty="0" smtClean="0">
                <a:solidFill>
                  <a:schemeClr val="bg1"/>
                </a:solidFill>
                <a:latin typeface="Trebuchet MS" pitchFamily="34" charset="0"/>
                <a:ea typeface="華康儷中黑" pitchFamily="49" charset="-120"/>
              </a:rPr>
              <a:t>Support Activities</a:t>
            </a:r>
          </a:p>
          <a:p>
            <a:pPr marL="0" indent="0">
              <a:buFontTx/>
              <a:buChar char="-"/>
            </a:pPr>
            <a:r>
              <a:rPr lang="en-US" sz="2400" dirty="0" smtClean="0">
                <a:solidFill>
                  <a:schemeClr val="bg1"/>
                </a:solidFill>
                <a:latin typeface="Trebuchet MS" pitchFamily="34" charset="0"/>
                <a:ea typeface="華康儷中黑" pitchFamily="49" charset="-120"/>
              </a:rPr>
              <a:t>To enhance one’s ability to perform </a:t>
            </a:r>
          </a:p>
          <a:p>
            <a:pPr marL="0" indent="0">
              <a:buNone/>
            </a:pPr>
            <a:r>
              <a:rPr lang="en-US" sz="2400" dirty="0" smtClean="0">
                <a:solidFill>
                  <a:schemeClr val="bg1"/>
                </a:solidFill>
                <a:latin typeface="Trebuchet MS" pitchFamily="34" charset="0"/>
                <a:ea typeface="華康儷中黑" pitchFamily="49" charset="-120"/>
              </a:rPr>
              <a:t>  the results producing activities</a:t>
            </a:r>
          </a:p>
          <a:p>
            <a:pPr marL="0" indent="0">
              <a:buNone/>
            </a:pPr>
            <a:r>
              <a:rPr lang="en-US" sz="2400" dirty="0" smtClean="0">
                <a:solidFill>
                  <a:schemeClr val="bg1"/>
                </a:solidFill>
                <a:latin typeface="Trebuchet MS" pitchFamily="34" charset="0"/>
                <a:ea typeface="華康儷中黑" pitchFamily="49" charset="-120"/>
              </a:rPr>
              <a:t>- The Potential Trap</a:t>
            </a:r>
            <a:endParaRPr lang="en-US" sz="2400" dirty="0">
              <a:solidFill>
                <a:schemeClr val="bg1"/>
              </a:solidFill>
              <a:latin typeface="Trebuchet MS" pitchFamily="34" charset="0"/>
              <a:ea typeface="華康儷中黑" pitchFamily="49" charset="-120"/>
            </a:endParaRPr>
          </a:p>
        </p:txBody>
      </p:sp>
      <p:pic>
        <p:nvPicPr>
          <p:cNvPr id="8" name="Picture 2" descr="http://www.thestaffingstream.com/wp-content/uploads/2012/12/support.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857856" y="3657600"/>
            <a:ext cx="4267671" cy="2834640"/>
          </a:xfrm>
          <a:prstGeom prst="rect">
            <a:avLst/>
          </a:prstGeom>
          <a:noFill/>
          <a:effectLst>
            <a:softEdge rad="635000"/>
          </a:effectLst>
          <a:extLst>
            <a:ext uri="{909E8E84-426E-40dd-AFC4-6F175D3DCCD1}">
              <a14:hiddenFill xmlns:a14="http://schemas.microsoft.com/office/drawing/2010/main" xmlns="">
                <a:solidFill>
                  <a:srgbClr val="FFFFFF"/>
                </a:solidFill>
              </a14:hiddenFill>
            </a:ext>
          </a:extLst>
        </p:spPr>
      </p:pic>
      <p:sp>
        <p:nvSpPr>
          <p:cNvPr id="9" name="Rectangle 8"/>
          <p:cNvSpPr/>
          <p:nvPr/>
        </p:nvSpPr>
        <p:spPr>
          <a:xfrm>
            <a:off x="95578" y="2133600"/>
            <a:ext cx="2839239" cy="1569660"/>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9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reflection blurRad="6350" stA="55000" endA="300" endPos="45500" dir="5400000" sy="-100000" algn="bl" rotWithShape="0"/>
                </a:effectLst>
                <a:latin typeface="Trebuchet MS" pitchFamily="34" charset="0"/>
                <a:ea typeface="華康儷中黑" pitchFamily="49" charset="-120"/>
              </a:rPr>
              <a:t>15% </a:t>
            </a:r>
            <a:endParaRPr lang="en-US" sz="2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reflection blurRad="6350" stA="55000" endA="300" endPos="45500" dir="5400000" sy="-100000" algn="bl" rotWithShape="0"/>
              </a:effectLst>
              <a:latin typeface="Trebuchet MS" pitchFamily="34" charset="0"/>
              <a:ea typeface="華康儷中黑" pitchFamily="49" charset="-120"/>
            </a:endParaRPr>
          </a:p>
        </p:txBody>
      </p:sp>
      <p:sp>
        <p:nvSpPr>
          <p:cNvPr id="11" name="Title 2"/>
          <p:cNvSpPr txBox="1">
            <a:spLocks/>
          </p:cNvSpPr>
          <p:nvPr/>
        </p:nvSpPr>
        <p:spPr>
          <a:xfrm>
            <a:off x="457200" y="685800"/>
            <a:ext cx="8229600" cy="11430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zh-TW" altLang="en-US" sz="4000" b="0" i="0" u="none" strike="noStrike" kern="1200" cap="none" spc="0" normalizeH="0" baseline="0" noProof="0" dirty="0" smtClean="0">
                <a:ln>
                  <a:noFill/>
                </a:ln>
                <a:solidFill>
                  <a:schemeClr val="tx1"/>
                </a:solidFill>
                <a:effectLst/>
                <a:uLnTx/>
                <a:uFillTx/>
                <a:latin typeface="Trebuchet MS" pitchFamily="34" charset="0"/>
                <a:ea typeface="華康儷中黑" pitchFamily="49" charset="-120"/>
                <a:cs typeface="+mj-cs"/>
              </a:rPr>
              <a:t>建立事業 </a:t>
            </a:r>
            <a:r>
              <a:rPr kumimoji="0" lang="en-US" sz="4000" b="0" i="0" u="none" strike="noStrike" kern="1200" cap="none" spc="0" normalizeH="0" baseline="0" noProof="0" dirty="0" smtClean="0">
                <a:ln>
                  <a:noFill/>
                </a:ln>
                <a:solidFill>
                  <a:srgbClr val="000000"/>
                </a:solidFill>
                <a:effectLst/>
                <a:uLnTx/>
                <a:uFillTx/>
                <a:latin typeface="Trebuchet MS" pitchFamily="34" charset="0"/>
                <a:ea typeface="華康儷中黑" pitchFamily="49" charset="-120"/>
                <a:cs typeface="+mj-cs"/>
              </a:rPr>
              <a:t>Building Your Business</a:t>
            </a:r>
            <a:br>
              <a:rPr kumimoji="0" lang="en-US" sz="4000" b="0" i="0" u="none" strike="noStrike" kern="1200" cap="none" spc="0" normalizeH="0" baseline="0" noProof="0" dirty="0" smtClean="0">
                <a:ln>
                  <a:noFill/>
                </a:ln>
                <a:solidFill>
                  <a:srgbClr val="000000"/>
                </a:solidFill>
                <a:effectLst/>
                <a:uLnTx/>
                <a:uFillTx/>
                <a:latin typeface="Trebuchet MS" pitchFamily="34" charset="0"/>
                <a:ea typeface="華康儷中黑" pitchFamily="49" charset="-120"/>
                <a:cs typeface="+mj-cs"/>
              </a:rPr>
            </a:br>
            <a:endParaRPr kumimoji="0" lang="en-US" sz="4000" b="0" i="0" u="none" strike="noStrike" kern="1200" cap="none" spc="0" normalizeH="0" baseline="0" noProof="0" dirty="0">
              <a:ln>
                <a:noFill/>
              </a:ln>
              <a:solidFill>
                <a:srgbClr val="000000"/>
              </a:solidFill>
              <a:effectLst/>
              <a:uLnTx/>
              <a:uFillTx/>
              <a:latin typeface="Trebuchet MS" pitchFamily="34" charset="0"/>
              <a:ea typeface="華康儷中黑" pitchFamily="49" charset="-120"/>
              <a:cs typeface="+mj-cs"/>
            </a:endParaRPr>
          </a:p>
        </p:txBody>
      </p:sp>
      <p:sp>
        <p:nvSpPr>
          <p:cNvPr id="12" name="Rectangle 11"/>
          <p:cNvSpPr/>
          <p:nvPr/>
        </p:nvSpPr>
        <p:spPr>
          <a:xfrm>
            <a:off x="769299" y="1447800"/>
            <a:ext cx="7518726" cy="707886"/>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zh-TW" alt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reflection blurRad="6350" stA="55000" endA="300" endPos="45500" dir="5400000" sy="-100000" algn="bl" rotWithShape="0"/>
                </a:effectLst>
                <a:latin typeface="Trebuchet MS" pitchFamily="34" charset="0"/>
                <a:ea typeface="華康儷中黑" pitchFamily="49" charset="-120"/>
              </a:rPr>
              <a:t>時間分配 </a:t>
            </a:r>
            <a:r>
              <a:rPr lang="en-US" sz="40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reflection blurRad="6350" stA="55000" endA="300" endPos="45500" dir="5400000" sy="-100000" algn="bl" rotWithShape="0"/>
                </a:effectLst>
                <a:latin typeface="Trebuchet MS" pitchFamily="34" charset="0"/>
                <a:ea typeface="華康儷中黑" pitchFamily="49" charset="-120"/>
              </a:rPr>
              <a:t>BREAKDOWN </a:t>
            </a:r>
            <a:r>
              <a:rPr lang="en-US" sz="4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reflection blurRad="6350" stA="55000" endA="300" endPos="45500" dir="5400000" sy="-100000" algn="bl" rotWithShape="0"/>
                </a:effectLst>
                <a:latin typeface="Trebuchet MS" pitchFamily="34" charset="0"/>
                <a:ea typeface="華康儷中黑" pitchFamily="49" charset="-120"/>
              </a:rPr>
              <a:t>OF TIME</a:t>
            </a:r>
          </a:p>
        </p:txBody>
      </p:sp>
    </p:spTree>
    <p:extLst>
      <p:ext uri="{BB962C8B-B14F-4D97-AF65-F5344CB8AC3E}">
        <p14:creationId xmlns:p14="http://schemas.microsoft.com/office/powerpoint/2010/main" xmlns="" val="19389223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rotWithShape="1">
          <a:blip r:embed="rId3" cstate="print"/>
          <a:stretch>
            <a:fillRect/>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a:xfrm>
            <a:off x="0" y="2286000"/>
            <a:ext cx="9144000" cy="3505200"/>
          </a:xfrm>
          <a:solidFill>
            <a:schemeClr val="tx1"/>
          </a:solidFill>
          <a:effectLst>
            <a:outerShdw blurRad="50800" dist="38100" dir="5400000" algn="t" rotWithShape="0">
              <a:prstClr val="black">
                <a:alpha val="40000"/>
              </a:prstClr>
            </a:outerShdw>
          </a:effectLst>
        </p:spPr>
        <p:txBody>
          <a:bodyPr>
            <a:normAutofit fontScale="92500" lnSpcReduction="10000"/>
          </a:bodyPr>
          <a:lstStyle/>
          <a:p>
            <a:pPr marL="0" indent="0">
              <a:buNone/>
            </a:pPr>
            <a:r>
              <a:rPr lang="en-US" altLang="zh-TW" dirty="0" smtClean="0">
                <a:solidFill>
                  <a:schemeClr val="bg1"/>
                </a:solidFill>
                <a:latin typeface="Trebuchet MS" pitchFamily="34" charset="0"/>
                <a:ea typeface="華康儷中黑" pitchFamily="49" charset="-120"/>
              </a:rPr>
              <a:t>			</a:t>
            </a:r>
            <a:r>
              <a:rPr lang="en-US" altLang="zh-TW" sz="3000" dirty="0" smtClean="0">
                <a:solidFill>
                  <a:schemeClr val="bg1"/>
                </a:solidFill>
                <a:latin typeface="Trebuchet MS" pitchFamily="34" charset="0"/>
                <a:ea typeface="華康儷中黑" pitchFamily="49" charset="-120"/>
              </a:rPr>
              <a:t>  - </a:t>
            </a:r>
            <a:r>
              <a:rPr lang="ja-JP" altLang="en-US" sz="3000" smtClean="0">
                <a:solidFill>
                  <a:srgbClr val="FFFFFF"/>
                </a:solidFill>
                <a:latin typeface="Trebuchet MS" pitchFamily="34" charset="0"/>
                <a:ea typeface="華康儷中黑" pitchFamily="49" charset="-120"/>
              </a:rPr>
              <a:t>文書行政</a:t>
            </a:r>
            <a:r>
              <a:rPr lang="zh-TW" altLang="en-US" sz="3000" dirty="0" smtClean="0">
                <a:solidFill>
                  <a:srgbClr val="FFFFFF"/>
                </a:solidFill>
                <a:latin typeface="Trebuchet MS" pitchFamily="34" charset="0"/>
                <a:ea typeface="華康儷中黑" pitchFamily="49" charset="-120"/>
              </a:rPr>
              <a:t>工作</a:t>
            </a:r>
            <a:endParaRPr lang="en-US" altLang="en-US" sz="3000" dirty="0" smtClean="0">
              <a:solidFill>
                <a:srgbClr val="FFFFFF"/>
              </a:solidFill>
              <a:latin typeface="Trebuchet MS" pitchFamily="34" charset="0"/>
              <a:ea typeface="華康儷中黑" pitchFamily="49" charset="-120"/>
            </a:endParaRPr>
          </a:p>
          <a:p>
            <a:pPr marL="0" indent="0">
              <a:buNone/>
            </a:pPr>
            <a:r>
              <a:rPr lang="en-US" altLang="zh-TW" sz="3000" dirty="0" smtClean="0">
                <a:solidFill>
                  <a:schemeClr val="bg1"/>
                </a:solidFill>
                <a:latin typeface="Trebuchet MS" pitchFamily="34" charset="0"/>
                <a:ea typeface="華康儷中黑" pitchFamily="49" charset="-120"/>
              </a:rPr>
              <a:t>		       </a:t>
            </a:r>
            <a:r>
              <a:rPr lang="zh-TW" altLang="en-US" sz="3000" dirty="0" smtClean="0">
                <a:solidFill>
                  <a:schemeClr val="bg1"/>
                </a:solidFill>
                <a:latin typeface="Trebuchet MS" pitchFamily="34" charset="0"/>
                <a:ea typeface="華康儷中黑" pitchFamily="49" charset="-120"/>
              </a:rPr>
              <a:t>   </a:t>
            </a:r>
            <a:r>
              <a:rPr lang="en-US" altLang="zh-TW" sz="3000" dirty="0" smtClean="0">
                <a:solidFill>
                  <a:schemeClr val="bg1"/>
                </a:solidFill>
                <a:latin typeface="Trebuchet MS" pitchFamily="34" charset="0"/>
                <a:ea typeface="華康儷中黑" pitchFamily="49" charset="-120"/>
              </a:rPr>
              <a:t>- </a:t>
            </a:r>
            <a:r>
              <a:rPr lang="ja-JP" altLang="en-US" sz="3000" smtClean="0">
                <a:solidFill>
                  <a:srgbClr val="FFFFFF"/>
                </a:solidFill>
                <a:latin typeface="Trebuchet MS" pitchFamily="34" charset="0"/>
                <a:ea typeface="華康儷中黑" pitchFamily="49" charset="-120"/>
              </a:rPr>
              <a:t>完成公司要求的行政工作</a:t>
            </a:r>
            <a:r>
              <a:rPr lang="en-US" altLang="ja-JP" sz="3000" dirty="0" smtClean="0">
                <a:solidFill>
                  <a:srgbClr val="FFFFFF"/>
                </a:solidFill>
                <a:latin typeface="Trebuchet MS" pitchFamily="34" charset="0"/>
                <a:ea typeface="華康儷中黑" pitchFamily="49" charset="-120"/>
              </a:rPr>
              <a:t> </a:t>
            </a:r>
            <a:endParaRPr lang="en-US" altLang="zh-TW" sz="3000" dirty="0" smtClean="0">
              <a:solidFill>
                <a:schemeClr val="bg1"/>
              </a:solidFill>
              <a:latin typeface="Trebuchet MS" pitchFamily="34" charset="0"/>
              <a:ea typeface="華康儷中黑" pitchFamily="49" charset="-120"/>
            </a:endParaRPr>
          </a:p>
          <a:p>
            <a:pPr marL="0" indent="0">
              <a:buNone/>
            </a:pPr>
            <a:r>
              <a:rPr lang="en-US" altLang="zh-TW" sz="3000" dirty="0" smtClean="0">
                <a:solidFill>
                  <a:schemeClr val="bg1"/>
                </a:solidFill>
                <a:latin typeface="Trebuchet MS" pitchFamily="34" charset="0"/>
                <a:ea typeface="華康儷中黑" pitchFamily="49" charset="-120"/>
              </a:rPr>
              <a:t>		       </a:t>
            </a:r>
            <a:r>
              <a:rPr lang="zh-TW" altLang="en-US" sz="3000" dirty="0" smtClean="0">
                <a:solidFill>
                  <a:schemeClr val="bg1"/>
                </a:solidFill>
                <a:latin typeface="Trebuchet MS" pitchFamily="34" charset="0"/>
                <a:ea typeface="華康儷中黑" pitchFamily="49" charset="-120"/>
              </a:rPr>
              <a:t>   </a:t>
            </a:r>
            <a:r>
              <a:rPr lang="en-US" altLang="zh-TW" sz="3000" dirty="0" smtClean="0">
                <a:solidFill>
                  <a:schemeClr val="bg1"/>
                </a:solidFill>
                <a:latin typeface="Trebuchet MS" pitchFamily="34" charset="0"/>
                <a:ea typeface="華康儷中黑" pitchFamily="49" charset="-120"/>
              </a:rPr>
              <a:t>- </a:t>
            </a:r>
            <a:r>
              <a:rPr lang="zh-TW" altLang="en-US" sz="3000" dirty="0" smtClean="0">
                <a:solidFill>
                  <a:srgbClr val="FFFFFF"/>
                </a:solidFill>
                <a:latin typeface="Trebuchet MS" pitchFamily="34" charset="0"/>
                <a:ea typeface="華康儷中黑" pitchFamily="49" charset="-120"/>
              </a:rPr>
              <a:t>記錄你的事業活動</a:t>
            </a:r>
            <a:endParaRPr lang="en-US" altLang="zh-TW" sz="3000" dirty="0" smtClean="0">
              <a:solidFill>
                <a:srgbClr val="FFFFFF"/>
              </a:solidFill>
              <a:latin typeface="Trebuchet MS" pitchFamily="34" charset="0"/>
              <a:ea typeface="華康儷中黑" pitchFamily="49" charset="-120"/>
            </a:endParaRPr>
          </a:p>
          <a:p>
            <a:pPr marL="0" indent="0">
              <a:buNone/>
            </a:pPr>
            <a:r>
              <a:rPr lang="en-US" dirty="0" smtClean="0">
                <a:solidFill>
                  <a:schemeClr val="bg1"/>
                </a:solidFill>
                <a:latin typeface="Trebuchet MS" pitchFamily="34" charset="0"/>
                <a:ea typeface="華康儷中黑" pitchFamily="49" charset="-120"/>
              </a:rPr>
              <a:t>	  	      </a:t>
            </a:r>
          </a:p>
          <a:p>
            <a:pPr marL="0" indent="0">
              <a:buNone/>
            </a:pPr>
            <a:r>
              <a:rPr lang="en-US" sz="2400" dirty="0" smtClean="0">
                <a:solidFill>
                  <a:schemeClr val="bg1"/>
                </a:solidFill>
                <a:latin typeface="Trebuchet MS" pitchFamily="34" charset="0"/>
                <a:ea typeface="華康儷中黑" pitchFamily="49" charset="-120"/>
              </a:rPr>
              <a:t>- Housekeeping Activities</a:t>
            </a:r>
          </a:p>
          <a:p>
            <a:pPr marL="0" indent="0">
              <a:buFontTx/>
              <a:buChar char="-"/>
            </a:pPr>
            <a:r>
              <a:rPr lang="en-US" sz="2400" dirty="0" smtClean="0">
                <a:solidFill>
                  <a:schemeClr val="bg1"/>
                </a:solidFill>
                <a:latin typeface="Trebuchet MS" pitchFamily="34" charset="0"/>
                <a:ea typeface="華康儷中黑" pitchFamily="49" charset="-120"/>
              </a:rPr>
              <a:t> Completing required administrative</a:t>
            </a:r>
          </a:p>
          <a:p>
            <a:pPr marL="0" indent="0">
              <a:buNone/>
            </a:pPr>
            <a:r>
              <a:rPr lang="en-US" sz="2400" dirty="0" smtClean="0">
                <a:solidFill>
                  <a:schemeClr val="bg1"/>
                </a:solidFill>
                <a:latin typeface="Trebuchet MS" pitchFamily="34" charset="0"/>
                <a:ea typeface="華康儷中黑" pitchFamily="49" charset="-120"/>
              </a:rPr>
              <a:t>   tasks</a:t>
            </a:r>
          </a:p>
          <a:p>
            <a:pPr marL="0" indent="0">
              <a:buNone/>
            </a:pPr>
            <a:r>
              <a:rPr lang="en-US" sz="2400" dirty="0" smtClean="0">
                <a:solidFill>
                  <a:schemeClr val="bg1"/>
                </a:solidFill>
                <a:latin typeface="Trebuchet MS" pitchFamily="34" charset="0"/>
                <a:ea typeface="華康儷中黑" pitchFamily="49" charset="-120"/>
              </a:rPr>
              <a:t>- Documenting your business </a:t>
            </a:r>
            <a:r>
              <a:rPr lang="en-US" altLang="zh-TW" sz="2400" dirty="0" smtClean="0">
                <a:solidFill>
                  <a:schemeClr val="bg1"/>
                </a:solidFill>
                <a:latin typeface="Trebuchet MS" pitchFamily="34" charset="0"/>
                <a:ea typeface="華康儷中黑" pitchFamily="49" charset="-120"/>
              </a:rPr>
              <a:t>activities</a:t>
            </a:r>
            <a:r>
              <a:rPr lang="en-US" sz="2400" dirty="0" smtClean="0">
                <a:solidFill>
                  <a:schemeClr val="bg1"/>
                </a:solidFill>
                <a:latin typeface="Trebuchet MS" pitchFamily="34" charset="0"/>
                <a:ea typeface="華康儷中黑" pitchFamily="49" charset="-120"/>
              </a:rPr>
              <a:t>                                       </a:t>
            </a:r>
            <a:r>
              <a:rPr lang="en-US" sz="2800" dirty="0" smtClean="0">
                <a:solidFill>
                  <a:schemeClr val="bg1"/>
                </a:solidFill>
                <a:latin typeface="Trebuchet MS" pitchFamily="34" charset="0"/>
                <a:ea typeface="華康儷中黑" pitchFamily="49" charset="-120"/>
              </a:rPr>
              <a:t>	</a:t>
            </a:r>
            <a:endParaRPr lang="en-US" sz="2800" dirty="0">
              <a:solidFill>
                <a:schemeClr val="bg1"/>
              </a:solidFill>
              <a:latin typeface="Trebuchet MS" pitchFamily="34" charset="0"/>
              <a:ea typeface="華康儷中黑" pitchFamily="49" charset="-120"/>
            </a:endParaRPr>
          </a:p>
        </p:txBody>
      </p:sp>
      <p:pic>
        <p:nvPicPr>
          <p:cNvPr id="8194" name="Picture 2" descr="http://amykayguenther.com/wp-content/uploads/2011/12/dreamstime_8525392.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893523" y="3505200"/>
            <a:ext cx="4402877" cy="2926080"/>
          </a:xfrm>
          <a:prstGeom prst="rect">
            <a:avLst/>
          </a:prstGeom>
          <a:noFill/>
          <a:effectLst>
            <a:softEdge rad="635000"/>
          </a:effectLst>
          <a:extLst>
            <a:ext uri="{909E8E84-426E-40dd-AFC4-6F175D3DCCD1}">
              <a14:hiddenFill xmlns:a14="http://schemas.microsoft.com/office/drawing/2010/main" xmlns="">
                <a:solidFill>
                  <a:srgbClr val="FFFFFF"/>
                </a:solidFill>
              </a14:hiddenFill>
            </a:ext>
          </a:extLst>
        </p:spPr>
      </p:pic>
      <p:sp>
        <p:nvSpPr>
          <p:cNvPr id="7" name="Rectangle 6"/>
          <p:cNvSpPr/>
          <p:nvPr/>
        </p:nvSpPr>
        <p:spPr>
          <a:xfrm>
            <a:off x="-158728" y="2133600"/>
            <a:ext cx="2858475" cy="1569660"/>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9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reflection blurRad="6350" stA="55000" endA="300" endPos="45500" dir="5400000" sy="-100000" algn="bl" rotWithShape="0"/>
                </a:effectLst>
                <a:latin typeface="Trebuchet MS" pitchFamily="34" charset="0"/>
                <a:ea typeface="華康儷中黑" pitchFamily="49" charset="-120"/>
              </a:rPr>
              <a:t>  5% </a:t>
            </a:r>
            <a:endParaRPr lang="en-US" sz="2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reflection blurRad="6350" stA="55000" endA="300" endPos="45500" dir="5400000" sy="-100000" algn="bl" rotWithShape="0"/>
              </a:effectLst>
              <a:latin typeface="Trebuchet MS" pitchFamily="34" charset="0"/>
              <a:ea typeface="華康儷中黑" pitchFamily="49" charset="-120"/>
            </a:endParaRPr>
          </a:p>
        </p:txBody>
      </p:sp>
      <p:sp>
        <p:nvSpPr>
          <p:cNvPr id="10" name="Title 2"/>
          <p:cNvSpPr txBox="1">
            <a:spLocks/>
          </p:cNvSpPr>
          <p:nvPr/>
        </p:nvSpPr>
        <p:spPr>
          <a:xfrm>
            <a:off x="457200" y="685800"/>
            <a:ext cx="8229600" cy="11430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zh-TW" altLang="en-US" sz="4000" b="0" i="0" u="none" strike="noStrike" kern="1200" cap="none" spc="0" normalizeH="0" baseline="0" noProof="0" smtClean="0">
                <a:ln>
                  <a:noFill/>
                </a:ln>
                <a:solidFill>
                  <a:schemeClr val="tx1"/>
                </a:solidFill>
                <a:effectLst/>
                <a:uLnTx/>
                <a:uFillTx/>
                <a:latin typeface="Trebuchet MS" pitchFamily="34" charset="0"/>
                <a:ea typeface="華康儷中黑" pitchFamily="49" charset="-120"/>
                <a:cs typeface="+mj-cs"/>
              </a:rPr>
              <a:t>建立事業 </a:t>
            </a:r>
            <a:r>
              <a:rPr kumimoji="0" lang="en-US" sz="4000" b="0" i="0" u="none" strike="noStrike" kern="1200" cap="none" spc="0" normalizeH="0" baseline="0" noProof="0" smtClean="0">
                <a:ln>
                  <a:noFill/>
                </a:ln>
                <a:solidFill>
                  <a:srgbClr val="000000"/>
                </a:solidFill>
                <a:effectLst/>
                <a:uLnTx/>
                <a:uFillTx/>
                <a:latin typeface="Trebuchet MS" pitchFamily="34" charset="0"/>
                <a:ea typeface="華康儷中黑" pitchFamily="49" charset="-120"/>
                <a:cs typeface="+mj-cs"/>
              </a:rPr>
              <a:t>Building Your Business</a:t>
            </a:r>
            <a:br>
              <a:rPr kumimoji="0" lang="en-US" sz="4000" b="0" i="0" u="none" strike="noStrike" kern="1200" cap="none" spc="0" normalizeH="0" baseline="0" noProof="0" smtClean="0">
                <a:ln>
                  <a:noFill/>
                </a:ln>
                <a:solidFill>
                  <a:srgbClr val="000000"/>
                </a:solidFill>
                <a:effectLst/>
                <a:uLnTx/>
                <a:uFillTx/>
                <a:latin typeface="Trebuchet MS" pitchFamily="34" charset="0"/>
                <a:ea typeface="華康儷中黑" pitchFamily="49" charset="-120"/>
                <a:cs typeface="+mj-cs"/>
              </a:rPr>
            </a:br>
            <a:endParaRPr kumimoji="0" lang="en-US" sz="4000" b="0" i="0" u="none" strike="noStrike" kern="1200" cap="none" spc="0" normalizeH="0" baseline="0" noProof="0" dirty="0">
              <a:ln>
                <a:noFill/>
              </a:ln>
              <a:solidFill>
                <a:srgbClr val="000000"/>
              </a:solidFill>
              <a:effectLst/>
              <a:uLnTx/>
              <a:uFillTx/>
              <a:latin typeface="Trebuchet MS" pitchFamily="34" charset="0"/>
              <a:ea typeface="華康儷中黑" pitchFamily="49" charset="-120"/>
              <a:cs typeface="+mj-cs"/>
            </a:endParaRPr>
          </a:p>
        </p:txBody>
      </p:sp>
      <p:sp>
        <p:nvSpPr>
          <p:cNvPr id="11" name="Rectangle 10"/>
          <p:cNvSpPr/>
          <p:nvPr/>
        </p:nvSpPr>
        <p:spPr>
          <a:xfrm>
            <a:off x="769299" y="1447800"/>
            <a:ext cx="7518726" cy="707886"/>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zh-TW" alt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reflection blurRad="6350" stA="55000" endA="300" endPos="45500" dir="5400000" sy="-100000" algn="bl" rotWithShape="0"/>
                </a:effectLst>
                <a:latin typeface="Trebuchet MS" pitchFamily="34" charset="0"/>
                <a:ea typeface="華康儷中黑" pitchFamily="49" charset="-120"/>
              </a:rPr>
              <a:t>時間分配 </a:t>
            </a:r>
            <a:r>
              <a:rPr lang="en-US" sz="40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reflection blurRad="6350" stA="55000" endA="300" endPos="45500" dir="5400000" sy="-100000" algn="bl" rotWithShape="0"/>
                </a:effectLst>
                <a:latin typeface="Trebuchet MS" pitchFamily="34" charset="0"/>
                <a:ea typeface="華康儷中黑" pitchFamily="49" charset="-120"/>
              </a:rPr>
              <a:t>BREAKDOWN </a:t>
            </a:r>
            <a:r>
              <a:rPr lang="en-US" sz="4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reflection blurRad="6350" stA="55000" endA="300" endPos="45500" dir="5400000" sy="-100000" algn="bl" rotWithShape="0"/>
                </a:effectLst>
                <a:latin typeface="Trebuchet MS" pitchFamily="34" charset="0"/>
                <a:ea typeface="華康儷中黑" pitchFamily="49" charset="-120"/>
              </a:rPr>
              <a:t>OF TIME</a:t>
            </a:r>
          </a:p>
        </p:txBody>
      </p:sp>
    </p:spTree>
    <p:extLst>
      <p:ext uri="{BB962C8B-B14F-4D97-AF65-F5344CB8AC3E}">
        <p14:creationId xmlns:p14="http://schemas.microsoft.com/office/powerpoint/2010/main" xmlns="" val="39932130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447800"/>
            <a:ext cx="7924800" cy="1981200"/>
          </a:xfrm>
        </p:spPr>
        <p:txBody>
          <a:bodyPr>
            <a:noAutofit/>
          </a:bodyPr>
          <a:lstStyle/>
          <a:p>
            <a:r>
              <a:rPr lang="zh-TW" altLang="en-US" sz="2800" dirty="0" smtClean="0">
                <a:latin typeface="Trebuchet MS" pitchFamily="34" charset="0"/>
                <a:ea typeface="華康儷中黑" pitchFamily="49" charset="-120"/>
              </a:rPr>
              <a:t>美安公司是一間</a:t>
            </a:r>
            <a:r>
              <a:rPr lang="zh-TW" altLang="en-US" sz="2800" b="1" dirty="0" smtClean="0">
                <a:latin typeface="Trebuchet MS" pitchFamily="34" charset="0"/>
                <a:ea typeface="華康儷中黑" pitchFamily="49" charset="-120"/>
              </a:rPr>
              <a:t>產品分銷</a:t>
            </a:r>
            <a:r>
              <a:rPr lang="zh-TW" altLang="en-US" sz="2800" dirty="0" smtClean="0">
                <a:latin typeface="Trebuchet MS" pitchFamily="34" charset="0"/>
                <a:ea typeface="華康儷中黑" pitchFamily="49" charset="-120"/>
              </a:rPr>
              <a:t>及</a:t>
            </a:r>
            <a:r>
              <a:rPr lang="zh-TW" altLang="en-US" sz="2800" b="1" dirty="0" smtClean="0">
                <a:latin typeface="Trebuchet MS" pitchFamily="34" charset="0"/>
                <a:ea typeface="華康儷中黑" pitchFamily="49" charset="-120"/>
              </a:rPr>
              <a:t>互聯網銷售</a:t>
            </a:r>
            <a:r>
              <a:rPr lang="zh-TW" altLang="en-US" sz="2800" dirty="0" smtClean="0">
                <a:latin typeface="Trebuchet MS" pitchFamily="34" charset="0"/>
                <a:ea typeface="華康儷中黑" pitchFamily="49" charset="-120"/>
              </a:rPr>
              <a:t>公司，專門從事</a:t>
            </a:r>
            <a:r>
              <a:rPr lang="zh-TW" altLang="en-US" sz="2800" b="1" dirty="0" smtClean="0">
                <a:latin typeface="Trebuchet MS" pitchFamily="34" charset="0"/>
                <a:ea typeface="華康儷中黑" pitchFamily="49" charset="-120"/>
              </a:rPr>
              <a:t>一對一行銷</a:t>
            </a:r>
            <a:r>
              <a:rPr lang="zh-TW" altLang="en-US" sz="2800" dirty="0" smtClean="0">
                <a:latin typeface="Trebuchet MS" pitchFamily="34" charset="0"/>
                <a:ea typeface="華康儷中黑" pitchFamily="49" charset="-120"/>
              </a:rPr>
              <a:t>與</a:t>
            </a:r>
            <a:r>
              <a:rPr lang="zh-TW" altLang="en-US" sz="2800" b="1" dirty="0" smtClean="0">
                <a:latin typeface="Trebuchet MS" pitchFamily="34" charset="0"/>
                <a:ea typeface="華康儷中黑" pitchFamily="49" charset="-120"/>
              </a:rPr>
              <a:t>社交購物</a:t>
            </a:r>
            <a:r>
              <a:rPr lang="zh-TW" altLang="en-US" sz="2800" dirty="0" smtClean="0">
                <a:latin typeface="Trebuchet MS" pitchFamily="34" charset="0"/>
                <a:ea typeface="華康儷中黑" pitchFamily="49" charset="-120"/>
              </a:rPr>
              <a:t>。</a:t>
            </a:r>
            <a:endParaRPr lang="en-US" sz="2800" dirty="0" smtClean="0">
              <a:latin typeface="Trebuchet MS" pitchFamily="34" charset="0"/>
              <a:ea typeface="華康儷中黑" pitchFamily="49" charset="-120"/>
            </a:endParaRPr>
          </a:p>
          <a:p>
            <a:r>
              <a:rPr lang="en-US" sz="2400" dirty="0" smtClean="0">
                <a:latin typeface="Trebuchet MS" pitchFamily="34" charset="0"/>
                <a:ea typeface="華康儷中黑" pitchFamily="49" charset="-120"/>
              </a:rPr>
              <a:t>Market America is a </a:t>
            </a:r>
            <a:r>
              <a:rPr lang="en-US" sz="2400" b="1" dirty="0" smtClean="0">
                <a:latin typeface="Trebuchet MS" pitchFamily="34" charset="0"/>
                <a:ea typeface="華康儷中黑" pitchFamily="49" charset="-120"/>
              </a:rPr>
              <a:t>Product Brokerage </a:t>
            </a:r>
            <a:r>
              <a:rPr lang="en-US" sz="2400" dirty="0" smtClean="0">
                <a:latin typeface="Trebuchet MS" pitchFamily="34" charset="0"/>
                <a:ea typeface="華康儷中黑" pitchFamily="49" charset="-120"/>
              </a:rPr>
              <a:t>and </a:t>
            </a:r>
            <a:r>
              <a:rPr lang="en-US" sz="2400" b="1" dirty="0" smtClean="0">
                <a:latin typeface="Trebuchet MS" pitchFamily="34" charset="0"/>
                <a:ea typeface="華康儷中黑" pitchFamily="49" charset="-120"/>
              </a:rPr>
              <a:t>Internet Marketing Company specializing in One-to-One Marketing </a:t>
            </a:r>
            <a:r>
              <a:rPr lang="en-US" sz="2400" dirty="0" smtClean="0">
                <a:latin typeface="Trebuchet MS" pitchFamily="34" charset="0"/>
                <a:ea typeface="華康儷中黑" pitchFamily="49" charset="-120"/>
              </a:rPr>
              <a:t>and </a:t>
            </a:r>
            <a:r>
              <a:rPr lang="en-US" sz="2400" b="1" dirty="0" smtClean="0">
                <a:latin typeface="Trebuchet MS" pitchFamily="34" charset="0"/>
                <a:ea typeface="華康儷中黑" pitchFamily="49" charset="-120"/>
              </a:rPr>
              <a:t>Social Shopping</a:t>
            </a:r>
            <a:r>
              <a:rPr lang="en-US" sz="2400" dirty="0" smtClean="0">
                <a:latin typeface="Trebuchet MS" pitchFamily="34" charset="0"/>
                <a:ea typeface="華康儷中黑" pitchFamily="49" charset="-120"/>
              </a:rPr>
              <a:t>.</a:t>
            </a:r>
          </a:p>
          <a:p>
            <a:endParaRPr lang="en-US" sz="3200" dirty="0">
              <a:latin typeface="Trebuchet MS" pitchFamily="34" charset="0"/>
              <a:ea typeface="華康儷中黑" pitchFamily="49" charset="-120"/>
            </a:endParaRPr>
          </a:p>
        </p:txBody>
      </p:sp>
      <p:pic>
        <p:nvPicPr>
          <p:cNvPr id="5" name="Picture 4" descr="shutterstock_80905855.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124200" y="2971800"/>
            <a:ext cx="6159880" cy="4114800"/>
          </a:xfrm>
          <a:prstGeom prst="rect">
            <a:avLst/>
          </a:prstGeom>
          <a:effectLst>
            <a:softEdge rad="635000"/>
          </a:effectLst>
        </p:spPr>
      </p:pic>
      <p:sp>
        <p:nvSpPr>
          <p:cNvPr id="6" name="Rectangle 2"/>
          <p:cNvSpPr txBox="1">
            <a:spLocks noChangeArrowheads="1"/>
          </p:cNvSpPr>
          <p:nvPr/>
        </p:nvSpPr>
        <p:spPr bwMode="auto">
          <a:xfrm>
            <a:off x="971550" y="381000"/>
            <a:ext cx="6648450" cy="7620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bodyPr>
          <a:lstStyle/>
          <a:p>
            <a:pPr lvl="0" algn="ctr" fontAlgn="base">
              <a:spcBef>
                <a:spcPct val="0"/>
              </a:spcBef>
              <a:spcAft>
                <a:spcPct val="0"/>
              </a:spcAft>
              <a:defRPr/>
            </a:pPr>
            <a:r>
              <a:rPr lang="zh-TW" altLang="en-US" sz="3600" b="1" kern="0" dirty="0" smtClean="0">
                <a:solidFill>
                  <a:srgbClr val="161616"/>
                </a:solidFill>
                <a:latin typeface="Trebuchet MS" pitchFamily="34" charset="0"/>
                <a:ea typeface="華康儷中黑" pitchFamily="49" charset="-120"/>
                <a:cs typeface="+mj-cs"/>
              </a:rPr>
              <a:t>嶄新的公司</a:t>
            </a:r>
            <a:endParaRPr lang="en-US" altLang="zh-TW" sz="3600" b="1" kern="0" dirty="0" smtClean="0">
              <a:solidFill>
                <a:srgbClr val="161616"/>
              </a:solidFill>
              <a:latin typeface="Trebuchet MS" pitchFamily="34" charset="0"/>
              <a:ea typeface="華康儷中黑" pitchFamily="49" charset="-120"/>
              <a:cs typeface="+mj-cs"/>
            </a:endParaRPr>
          </a:p>
          <a:p>
            <a:pPr lvl="0" algn="ctr" fontAlgn="base">
              <a:spcBef>
                <a:spcPct val="0"/>
              </a:spcBef>
              <a:spcAft>
                <a:spcPct val="0"/>
              </a:spcAft>
              <a:defRPr/>
            </a:pPr>
            <a:r>
              <a:rPr lang="en-US" sz="3000" b="1" kern="0" dirty="0" smtClean="0">
                <a:solidFill>
                  <a:srgbClr val="161616"/>
                </a:solidFill>
                <a:latin typeface="Trebuchet MS" pitchFamily="34" charset="0"/>
                <a:ea typeface="華康儷中黑" pitchFamily="49" charset="-120"/>
                <a:cs typeface="+mj-cs"/>
              </a:rPr>
              <a:t>A </a:t>
            </a:r>
            <a:r>
              <a:rPr lang="en-US" sz="3000" b="1" kern="0" dirty="0">
                <a:solidFill>
                  <a:srgbClr val="161616"/>
                </a:solidFill>
                <a:latin typeface="Trebuchet MS" pitchFamily="34" charset="0"/>
                <a:ea typeface="華康儷中黑" pitchFamily="49" charset="-120"/>
                <a:cs typeface="+mj-cs"/>
              </a:rPr>
              <a:t>NEW </a:t>
            </a:r>
            <a:r>
              <a:rPr lang="en-US" sz="3000" b="1" kern="0" dirty="0" smtClean="0">
                <a:solidFill>
                  <a:srgbClr val="161616"/>
                </a:solidFill>
                <a:latin typeface="Trebuchet MS" pitchFamily="34" charset="0"/>
                <a:ea typeface="華康儷中黑" pitchFamily="49" charset="-120"/>
                <a:cs typeface="+mj-cs"/>
              </a:rPr>
              <a:t>COMPANY </a:t>
            </a:r>
            <a:endParaRPr kumimoji="0" lang="en-US" sz="3000" b="1" i="0" u="none" strike="noStrike" kern="0" cap="none" spc="0" normalizeH="0" baseline="0" noProof="0" dirty="0" smtClean="0">
              <a:ln>
                <a:noFill/>
              </a:ln>
              <a:solidFill>
                <a:srgbClr val="161616"/>
              </a:solidFill>
              <a:uLnTx/>
              <a:uFillTx/>
              <a:latin typeface="Trebuchet MS" pitchFamily="34" charset="0"/>
              <a:ea typeface="華康儷中黑" pitchFamily="49" charset="-120"/>
              <a:cs typeface="+mj-cs"/>
            </a:endParaRPr>
          </a:p>
        </p:txBody>
      </p:sp>
    </p:spTree>
    <p:extLst>
      <p:ext uri="{BB962C8B-B14F-4D97-AF65-F5344CB8AC3E}">
        <p14:creationId xmlns:p14="http://schemas.microsoft.com/office/powerpoint/2010/main" xmlns="" val="383018352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stretch>
            <a:fillRect/>
          </a:stretch>
        </a:blipFill>
        <a:effectLst/>
      </p:bgPr>
    </p:bg>
    <p:spTree>
      <p:nvGrpSpPr>
        <p:cNvPr id="1" name=""/>
        <p:cNvGrpSpPr/>
        <p:nvPr/>
      </p:nvGrpSpPr>
      <p:grpSpPr>
        <a:xfrm>
          <a:off x="0" y="0"/>
          <a:ext cx="0" cy="0"/>
          <a:chOff x="0" y="0"/>
          <a:chExt cx="0" cy="0"/>
        </a:xfrm>
      </p:grpSpPr>
      <p:pic>
        <p:nvPicPr>
          <p:cNvPr id="11" name="Picture 2" descr="http://t1.gstatic.com/images?q=tbn:ANd9GcRG7bHYb6RQZkPnRU00InMMfAFX44rLnaRXyAoqSEvSs5uw2TKK"/>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729914" y="4724400"/>
            <a:ext cx="3844279" cy="2529840"/>
          </a:xfrm>
          <a:prstGeom prst="rect">
            <a:avLst/>
          </a:prstGeom>
          <a:noFill/>
          <a:effectLst>
            <a:reflection blurRad="6350" stA="52000" endA="300" endPos="35000" dir="5400000" sy="-100000" algn="bl" rotWithShape="0"/>
            <a:softEdge rad="635000"/>
          </a:effectLst>
          <a:extLst>
            <a:ext uri="{909E8E84-426E-40dd-AFC4-6F175D3DCCD1}">
              <a14:hiddenFill xmlns:a14="http://schemas.microsoft.com/office/drawing/2010/main" xmlns="">
                <a:solidFill>
                  <a:srgbClr val="FFFFFF"/>
                </a:solidFill>
              </a14:hiddenFill>
            </a:ext>
          </a:extLst>
        </p:spPr>
      </p:pic>
      <p:sp>
        <p:nvSpPr>
          <p:cNvPr id="4" name="Content Placeholder 3"/>
          <p:cNvSpPr txBox="1">
            <a:spLocks/>
          </p:cNvSpPr>
          <p:nvPr/>
        </p:nvSpPr>
        <p:spPr>
          <a:xfrm>
            <a:off x="304800" y="1493837"/>
            <a:ext cx="8229600" cy="4525963"/>
          </a:xfrm>
          <a:prstGeom prst="rect">
            <a:avLst/>
          </a:prstGeom>
        </p:spPr>
        <p:txBody>
          <a:bodyPr>
            <a:normAutofit fontScale="92500" lnSpcReduction="10000"/>
          </a:bodyPr>
          <a:lstStyle>
            <a:lvl1pPr marL="342900" indent="-342900" algn="l" rtl="0" eaLnBrk="0" fontAlgn="base" hangingPunct="0">
              <a:spcBef>
                <a:spcPct val="20000"/>
              </a:spcBef>
              <a:spcAft>
                <a:spcPct val="0"/>
              </a:spcAft>
              <a:buClr>
                <a:schemeClr val="tx1"/>
              </a:buClr>
              <a:buFont typeface="Arial" pitchFamily="34" charset="0"/>
              <a:buChar char="•"/>
              <a:defRPr sz="3200">
                <a:solidFill>
                  <a:schemeClr val="tx1"/>
                </a:solidFill>
                <a:effectLst>
                  <a:outerShdw blurRad="38100" dist="38100" dir="2700000" algn="tl">
                    <a:srgbClr val="000000"/>
                  </a:outerShdw>
                </a:effectLst>
                <a:latin typeface="+mn-lt"/>
                <a:ea typeface="ＭＳ Ｐゴシック" pitchFamily="34" charset="-128"/>
                <a:cs typeface="+mn-cs"/>
              </a:defRPr>
            </a:lvl1pPr>
            <a:lvl2pPr marL="742950" indent="-285750" algn="l" rtl="0" eaLnBrk="0" fontAlgn="base" hangingPunct="0">
              <a:spcBef>
                <a:spcPct val="20000"/>
              </a:spcBef>
              <a:spcAft>
                <a:spcPct val="0"/>
              </a:spcAft>
              <a:buClr>
                <a:schemeClr val="tx1"/>
              </a:buClr>
              <a:buFont typeface="Arial" pitchFamily="34" charset="0"/>
              <a:buChar char="•"/>
              <a:defRPr sz="2800">
                <a:solidFill>
                  <a:schemeClr val="tx1"/>
                </a:solidFill>
                <a:effectLst>
                  <a:outerShdw blurRad="38100" dist="38100" dir="2700000" algn="tl">
                    <a:srgbClr val="000000"/>
                  </a:outerShdw>
                </a:effectLst>
                <a:latin typeface="+mn-lt"/>
                <a:ea typeface="ＭＳ Ｐゴシック" pitchFamily="34" charset="-128"/>
              </a:defRPr>
            </a:lvl2pPr>
            <a:lvl3pPr marL="1143000" indent="-228600" algn="l" rtl="0" eaLnBrk="0" fontAlgn="base" hangingPunct="0">
              <a:spcBef>
                <a:spcPct val="20000"/>
              </a:spcBef>
              <a:spcAft>
                <a:spcPct val="0"/>
              </a:spcAft>
              <a:buClr>
                <a:schemeClr val="tx1"/>
              </a:buClr>
              <a:buFont typeface="Arial" pitchFamily="34" charset="0"/>
              <a:buChar char="•"/>
              <a:defRPr sz="2400">
                <a:solidFill>
                  <a:schemeClr val="tx1"/>
                </a:solidFill>
                <a:effectLst>
                  <a:outerShdw blurRad="38100" dist="38100" dir="2700000" algn="tl">
                    <a:srgbClr val="000000"/>
                  </a:outerShdw>
                </a:effectLst>
                <a:latin typeface="+mn-lt"/>
                <a:ea typeface="ＭＳ Ｐゴシック" pitchFamily="34" charset="-128"/>
              </a:defRPr>
            </a:lvl3pPr>
            <a:lvl4pPr marL="1600200" indent="-228600" algn="l" rtl="0" eaLnBrk="0" fontAlgn="base" hangingPunct="0">
              <a:spcBef>
                <a:spcPct val="20000"/>
              </a:spcBef>
              <a:spcAft>
                <a:spcPct val="0"/>
              </a:spcAft>
              <a:buClr>
                <a:schemeClr val="tx1"/>
              </a:buClr>
              <a:buFont typeface="Arial" pitchFamily="34" charset="0"/>
              <a:buChar char="•"/>
              <a:defRPr sz="2000">
                <a:solidFill>
                  <a:schemeClr val="tx1"/>
                </a:solidFill>
                <a:effectLst>
                  <a:outerShdw blurRad="38100" dist="38100" dir="2700000" algn="tl">
                    <a:srgbClr val="000000"/>
                  </a:outerShdw>
                </a:effectLst>
                <a:latin typeface="+mn-lt"/>
                <a:ea typeface="ＭＳ Ｐゴシック" pitchFamily="34" charset="-128"/>
              </a:defRPr>
            </a:lvl4pPr>
            <a:lvl5pPr marL="2057400" indent="-228600" algn="l" rtl="0" eaLnBrk="0" fontAlgn="base" hangingPunct="0">
              <a:spcBef>
                <a:spcPct val="20000"/>
              </a:spcBef>
              <a:spcAft>
                <a:spcPct val="0"/>
              </a:spcAft>
              <a:buClr>
                <a:schemeClr val="tx1"/>
              </a:buClr>
              <a:buFont typeface="Arial" pitchFamily="34" charset="0"/>
              <a:buChar char="•"/>
              <a:defRPr sz="2000">
                <a:solidFill>
                  <a:schemeClr val="tx1"/>
                </a:solidFill>
                <a:effectLst>
                  <a:outerShdw blurRad="38100" dist="38100" dir="2700000" algn="tl">
                    <a:srgbClr val="000000"/>
                  </a:outerShdw>
                </a:effectLst>
                <a:latin typeface="+mn-lt"/>
                <a:ea typeface="ＭＳ Ｐゴシック" pitchFamily="34" charset="-128"/>
              </a:defRPr>
            </a:lvl5pPr>
            <a:lvl6pPr marL="2514600" indent="-228600" algn="l" rtl="0" fontAlgn="base">
              <a:spcBef>
                <a:spcPct val="20000"/>
              </a:spcBef>
              <a:spcAft>
                <a:spcPct val="0"/>
              </a:spcAft>
              <a:buClr>
                <a:schemeClr val="tx1"/>
              </a:buClr>
              <a:buFont typeface="Arial"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tx1"/>
              </a:buClr>
              <a:buFont typeface="Arial"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tx1"/>
              </a:buClr>
              <a:buFont typeface="Arial"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tx1"/>
              </a:buClr>
              <a:buFont typeface="Arial" charset="0"/>
              <a:buChar char="•"/>
              <a:defRPr sz="2000">
                <a:solidFill>
                  <a:schemeClr val="tx1"/>
                </a:solidFill>
                <a:effectLst>
                  <a:outerShdw blurRad="38100" dist="38100" dir="2700000" algn="tl">
                    <a:srgbClr val="000000"/>
                  </a:outerShdw>
                </a:effectLst>
                <a:latin typeface="+mn-lt"/>
                <a:ea typeface="+mn-ea"/>
              </a:defRPr>
            </a:lvl9pPr>
          </a:lstStyle>
          <a:p>
            <a:pPr>
              <a:buNone/>
            </a:pPr>
            <a:r>
              <a:rPr lang="en-US" altLang="zh-TW" sz="2600" dirty="0" smtClean="0">
                <a:solidFill>
                  <a:srgbClr val="C00000"/>
                </a:solidFill>
                <a:effectLst/>
                <a:latin typeface="Trebuchet MS" pitchFamily="34" charset="0"/>
                <a:ea typeface="華康儷中黑" pitchFamily="49" charset="-120"/>
              </a:rPr>
              <a:t>	</a:t>
            </a:r>
            <a:r>
              <a:rPr lang="zh-TW" altLang="en-US" sz="2600" dirty="0" smtClean="0">
                <a:solidFill>
                  <a:srgbClr val="C00000"/>
                </a:solidFill>
                <a:effectLst/>
                <a:latin typeface="Trebuchet MS" pitchFamily="34" charset="0"/>
                <a:ea typeface="華康儷中黑" pitchFamily="49" charset="-120"/>
              </a:rPr>
              <a:t>緊貼趨勢的事業模式</a:t>
            </a:r>
            <a:r>
              <a:rPr lang="en-US" altLang="zh-TW" sz="2600" dirty="0" smtClean="0">
                <a:solidFill>
                  <a:srgbClr val="C00000"/>
                </a:solidFill>
                <a:effectLst/>
                <a:latin typeface="Trebuchet MS" pitchFamily="34" charset="0"/>
                <a:ea typeface="華康儷中黑" pitchFamily="49" charset="-120"/>
              </a:rPr>
              <a:t>...</a:t>
            </a:r>
            <a:r>
              <a:rPr lang="zh-TW" altLang="en-US" sz="2600" dirty="0" smtClean="0">
                <a:effectLst/>
                <a:latin typeface="Trebuchet MS" pitchFamily="34" charset="0"/>
                <a:ea typeface="華康儷中黑" pitchFamily="49" charset="-120"/>
              </a:rPr>
              <a:t>人們喜歡購物</a:t>
            </a:r>
            <a:endParaRPr lang="en-US" altLang="zh-TW" sz="2600" dirty="0" smtClean="0">
              <a:effectLst/>
              <a:latin typeface="Trebuchet MS" pitchFamily="34" charset="0"/>
              <a:ea typeface="華康儷中黑" pitchFamily="49" charset="-120"/>
            </a:endParaRPr>
          </a:p>
          <a:p>
            <a:pPr>
              <a:buNone/>
            </a:pPr>
            <a:r>
              <a:rPr lang="en-US" altLang="zh-TW" sz="2600" dirty="0" smtClean="0">
                <a:solidFill>
                  <a:srgbClr val="C00000"/>
                </a:solidFill>
                <a:effectLst/>
                <a:latin typeface="Trebuchet MS" pitchFamily="34" charset="0"/>
                <a:ea typeface="華康儷中黑" pitchFamily="49" charset="-120"/>
              </a:rPr>
              <a:t>	</a:t>
            </a:r>
            <a:r>
              <a:rPr lang="zh-TW" altLang="en-US" sz="2600" dirty="0" smtClean="0">
                <a:solidFill>
                  <a:srgbClr val="C00000"/>
                </a:solidFill>
                <a:effectLst/>
                <a:latin typeface="Trebuchet MS" pitchFamily="34" charset="0"/>
                <a:ea typeface="華康儷中黑" pitchFamily="49" charset="-120"/>
              </a:rPr>
              <a:t>產品分銷</a:t>
            </a:r>
            <a:r>
              <a:rPr lang="en-US" altLang="zh-TW" sz="2600" dirty="0" smtClean="0">
                <a:solidFill>
                  <a:srgbClr val="C00000"/>
                </a:solidFill>
                <a:effectLst/>
                <a:latin typeface="Trebuchet MS" pitchFamily="34" charset="0"/>
                <a:ea typeface="華康儷中黑" pitchFamily="49" charset="-120"/>
              </a:rPr>
              <a:t>...</a:t>
            </a:r>
            <a:r>
              <a:rPr lang="zh-TW" altLang="en-US" sz="2600" dirty="0" smtClean="0">
                <a:effectLst/>
                <a:latin typeface="Trebuchet MS" pitchFamily="34" charset="0"/>
                <a:ea typeface="華康儷中黑" pitchFamily="49" charset="-120"/>
              </a:rPr>
              <a:t>顧客購物量與顧客佔有率</a:t>
            </a:r>
            <a:endParaRPr lang="en-US" altLang="zh-TW" sz="2600" dirty="0" smtClean="0">
              <a:effectLst/>
              <a:latin typeface="Trebuchet MS" pitchFamily="34" charset="0"/>
              <a:ea typeface="華康儷中黑" pitchFamily="49" charset="-120"/>
            </a:endParaRPr>
          </a:p>
          <a:p>
            <a:pPr>
              <a:buNone/>
            </a:pPr>
            <a:r>
              <a:rPr lang="en-US" altLang="zh-TW" sz="2600" dirty="0" smtClean="0">
                <a:solidFill>
                  <a:srgbClr val="C00000"/>
                </a:solidFill>
                <a:effectLst/>
                <a:latin typeface="Trebuchet MS" pitchFamily="34" charset="0"/>
                <a:ea typeface="華康儷中黑" pitchFamily="49" charset="-120"/>
              </a:rPr>
              <a:t>	</a:t>
            </a:r>
            <a:r>
              <a:rPr lang="zh-TW" altLang="en-US" sz="2600" dirty="0" smtClean="0">
                <a:solidFill>
                  <a:srgbClr val="C00000"/>
                </a:solidFill>
                <a:effectLst/>
                <a:latin typeface="Trebuchet MS" pitchFamily="34" charset="0"/>
                <a:ea typeface="華康儷中黑" pitchFamily="49" charset="-120"/>
              </a:rPr>
              <a:t>有系統及結構</a:t>
            </a:r>
            <a:r>
              <a:rPr lang="en-US" altLang="zh-TW" sz="2600" dirty="0" smtClean="0">
                <a:solidFill>
                  <a:srgbClr val="C00000"/>
                </a:solidFill>
                <a:effectLst/>
                <a:latin typeface="Trebuchet MS" pitchFamily="34" charset="0"/>
                <a:ea typeface="華康儷中黑" pitchFamily="49" charset="-120"/>
              </a:rPr>
              <a:t>...</a:t>
            </a:r>
            <a:r>
              <a:rPr lang="zh-TW" altLang="en-US" sz="2600" dirty="0" smtClean="0">
                <a:effectLst/>
                <a:latin typeface="Trebuchet MS" pitchFamily="34" charset="0"/>
                <a:ea typeface="華康儷中黑" pitchFamily="49" charset="-120"/>
              </a:rPr>
              <a:t>複製與增長</a:t>
            </a:r>
            <a:endParaRPr lang="en-US" altLang="zh-TW" sz="2600" dirty="0" smtClean="0">
              <a:effectLst/>
              <a:latin typeface="Trebuchet MS" pitchFamily="34" charset="0"/>
              <a:ea typeface="華康儷中黑" pitchFamily="49" charset="-120"/>
            </a:endParaRPr>
          </a:p>
          <a:p>
            <a:pPr>
              <a:buNone/>
            </a:pPr>
            <a:r>
              <a:rPr lang="en-US" altLang="zh-TW" sz="2600" dirty="0" smtClean="0">
                <a:solidFill>
                  <a:srgbClr val="C00000"/>
                </a:solidFill>
                <a:effectLst/>
                <a:latin typeface="Trebuchet MS" pitchFamily="34" charset="0"/>
                <a:ea typeface="華康儷中黑" pitchFamily="49" charset="-120"/>
              </a:rPr>
              <a:t>	</a:t>
            </a:r>
            <a:r>
              <a:rPr lang="zh-TW" altLang="en-US" sz="2600" dirty="0" smtClean="0">
                <a:solidFill>
                  <a:srgbClr val="C00000"/>
                </a:solidFill>
                <a:effectLst/>
                <a:latin typeface="Trebuchet MS" pitchFamily="34" charset="0"/>
                <a:ea typeface="華康儷中黑" pitchFamily="49" charset="-120"/>
              </a:rPr>
              <a:t>盈利能力及穩定性</a:t>
            </a:r>
            <a:r>
              <a:rPr lang="en-US" altLang="zh-TW" sz="2600" dirty="0" smtClean="0">
                <a:solidFill>
                  <a:srgbClr val="C00000"/>
                </a:solidFill>
                <a:effectLst/>
                <a:latin typeface="Trebuchet MS" pitchFamily="34" charset="0"/>
                <a:ea typeface="華康儷中黑" pitchFamily="49" charset="-120"/>
              </a:rPr>
              <a:t>...</a:t>
            </a:r>
            <a:r>
              <a:rPr lang="zh-TW" altLang="en-US" sz="2600" dirty="0" smtClean="0">
                <a:effectLst/>
                <a:latin typeface="Trebuchet MS" pitchFamily="34" charset="0"/>
                <a:ea typeface="華康儷中黑" pitchFamily="49" charset="-120"/>
              </a:rPr>
              <a:t>零售利潤與永續收入</a:t>
            </a:r>
            <a:endParaRPr lang="en-US" altLang="zh-TW" sz="2600" dirty="0" smtClean="0">
              <a:effectLst/>
              <a:latin typeface="Trebuchet MS" pitchFamily="34" charset="0"/>
              <a:ea typeface="華康儷中黑" pitchFamily="49" charset="-120"/>
            </a:endParaRPr>
          </a:p>
          <a:p>
            <a:pPr>
              <a:buNone/>
            </a:pPr>
            <a:r>
              <a:rPr lang="en-US" altLang="zh-TW" sz="2600" dirty="0" smtClean="0">
                <a:solidFill>
                  <a:srgbClr val="C00000"/>
                </a:solidFill>
                <a:effectLst/>
                <a:latin typeface="Trebuchet MS" pitchFamily="34" charset="0"/>
                <a:ea typeface="華康儷中黑" pitchFamily="49" charset="-120"/>
              </a:rPr>
              <a:t>	</a:t>
            </a:r>
            <a:r>
              <a:rPr lang="zh-TW" altLang="en-US" sz="2600" dirty="0" smtClean="0">
                <a:solidFill>
                  <a:srgbClr val="C00000"/>
                </a:solidFill>
                <a:effectLst/>
                <a:latin typeface="Trebuchet MS" pitchFamily="34" charset="0"/>
                <a:ea typeface="華康儷中黑" pitchFamily="49" charset="-120"/>
              </a:rPr>
              <a:t>可傳承的事業</a:t>
            </a:r>
            <a:endParaRPr lang="en-US" altLang="zh-TW" sz="2600" dirty="0" smtClean="0">
              <a:solidFill>
                <a:srgbClr val="C00000"/>
              </a:solidFill>
              <a:effectLst/>
              <a:latin typeface="Trebuchet MS" pitchFamily="34" charset="0"/>
              <a:ea typeface="華康儷中黑" pitchFamily="49" charset="-120"/>
            </a:endParaRPr>
          </a:p>
          <a:p>
            <a:pPr>
              <a:buClr>
                <a:srgbClr val="FFFFFF"/>
              </a:buClr>
            </a:pPr>
            <a:endParaRPr lang="en-US" sz="2400" dirty="0" smtClean="0">
              <a:solidFill>
                <a:srgbClr val="C00000"/>
              </a:solidFill>
              <a:effectLst/>
              <a:latin typeface="Trebuchet MS" pitchFamily="34" charset="0"/>
              <a:ea typeface="華康儷中黑" pitchFamily="49" charset="-120"/>
            </a:endParaRPr>
          </a:p>
          <a:p>
            <a:pPr>
              <a:buClr>
                <a:srgbClr val="FFFFFF"/>
              </a:buClr>
            </a:pPr>
            <a:r>
              <a:rPr lang="en-US" sz="2400" dirty="0" smtClean="0">
                <a:solidFill>
                  <a:srgbClr val="C00000"/>
                </a:solidFill>
                <a:effectLst/>
                <a:latin typeface="Trebuchet MS" pitchFamily="34" charset="0"/>
                <a:ea typeface="華康儷中黑" pitchFamily="49" charset="-120"/>
              </a:rPr>
              <a:t>Dynamic Business Model</a:t>
            </a:r>
            <a:r>
              <a:rPr lang="en-US" sz="2400" dirty="0" smtClean="0">
                <a:solidFill>
                  <a:srgbClr val="000000"/>
                </a:solidFill>
                <a:effectLst/>
                <a:latin typeface="Trebuchet MS" pitchFamily="34" charset="0"/>
                <a:ea typeface="華康儷中黑" pitchFamily="49" charset="-120"/>
              </a:rPr>
              <a:t>...people love to buy</a:t>
            </a:r>
            <a:r>
              <a:rPr lang="en-US" sz="2400" dirty="0" smtClean="0">
                <a:solidFill>
                  <a:srgbClr val="CCECFF"/>
                </a:solidFill>
                <a:effectLst/>
                <a:latin typeface="Trebuchet MS" pitchFamily="34" charset="0"/>
                <a:ea typeface="華康儷中黑" pitchFamily="49" charset="-120"/>
              </a:rPr>
              <a:t>.</a:t>
            </a:r>
          </a:p>
          <a:p>
            <a:pPr>
              <a:buClr>
                <a:srgbClr val="FFFFFF"/>
              </a:buClr>
            </a:pPr>
            <a:r>
              <a:rPr lang="en-US" sz="2400" dirty="0" smtClean="0">
                <a:solidFill>
                  <a:srgbClr val="C00000"/>
                </a:solidFill>
                <a:effectLst/>
                <a:latin typeface="Trebuchet MS" pitchFamily="34" charset="0"/>
                <a:ea typeface="華康儷中黑" pitchFamily="49" charset="-120"/>
              </a:rPr>
              <a:t>Product Brokerage</a:t>
            </a:r>
            <a:r>
              <a:rPr lang="en-US" sz="2400" dirty="0" smtClean="0">
                <a:effectLst/>
                <a:latin typeface="Trebuchet MS" pitchFamily="34" charset="0"/>
                <a:ea typeface="華康儷中黑" pitchFamily="49" charset="-120"/>
              </a:rPr>
              <a:t>...customer share &amp; share of customer.</a:t>
            </a:r>
          </a:p>
          <a:p>
            <a:pPr>
              <a:buClr>
                <a:srgbClr val="FFFFFF"/>
              </a:buClr>
            </a:pPr>
            <a:r>
              <a:rPr lang="en-US" sz="2400" dirty="0" smtClean="0">
                <a:solidFill>
                  <a:srgbClr val="C00000"/>
                </a:solidFill>
                <a:effectLst/>
                <a:latin typeface="Trebuchet MS" pitchFamily="34" charset="0"/>
                <a:ea typeface="華康儷中黑" pitchFamily="49" charset="-120"/>
              </a:rPr>
              <a:t>Systemization and Structure</a:t>
            </a:r>
            <a:r>
              <a:rPr lang="en-US" sz="2400" dirty="0" smtClean="0">
                <a:solidFill>
                  <a:srgbClr val="000000"/>
                </a:solidFill>
                <a:effectLst/>
                <a:latin typeface="Trebuchet MS" pitchFamily="34" charset="0"/>
                <a:ea typeface="華康儷中黑" pitchFamily="49" charset="-120"/>
              </a:rPr>
              <a:t>...duplication &amp; growth.</a:t>
            </a:r>
          </a:p>
          <a:p>
            <a:pPr>
              <a:buClr>
                <a:srgbClr val="FFFFFF"/>
              </a:buClr>
            </a:pPr>
            <a:r>
              <a:rPr lang="en-US" sz="2400" dirty="0" smtClean="0">
                <a:solidFill>
                  <a:srgbClr val="C00000"/>
                </a:solidFill>
                <a:effectLst/>
                <a:latin typeface="Trebuchet MS" pitchFamily="34" charset="0"/>
                <a:ea typeface="華康儷中黑" pitchFamily="49" charset="-120"/>
              </a:rPr>
              <a:t>Profitability and Stability</a:t>
            </a:r>
            <a:r>
              <a:rPr lang="en-US" sz="2400" dirty="0" smtClean="0">
                <a:solidFill>
                  <a:srgbClr val="000000"/>
                </a:solidFill>
                <a:effectLst/>
                <a:latin typeface="Trebuchet MS" pitchFamily="34" charset="0"/>
                <a:ea typeface="華康儷中黑" pitchFamily="49" charset="-120"/>
              </a:rPr>
              <a:t>...retail profit &amp; residual income.</a:t>
            </a:r>
          </a:p>
          <a:p>
            <a:pPr>
              <a:buClr>
                <a:srgbClr val="FFFFFF"/>
              </a:buClr>
            </a:pPr>
            <a:r>
              <a:rPr lang="en-US" sz="2400" dirty="0" smtClean="0">
                <a:solidFill>
                  <a:srgbClr val="C00000"/>
                </a:solidFill>
                <a:effectLst/>
                <a:latin typeface="Trebuchet MS" pitchFamily="34" charset="0"/>
                <a:ea typeface="華康儷中黑" pitchFamily="49" charset="-120"/>
              </a:rPr>
              <a:t>Business that can be passed on.</a:t>
            </a:r>
            <a:endParaRPr lang="en-US" sz="2400" dirty="0">
              <a:solidFill>
                <a:srgbClr val="C00000"/>
              </a:solidFill>
              <a:effectLst/>
              <a:latin typeface="Trebuchet MS" pitchFamily="34" charset="0"/>
              <a:ea typeface="華康儷中黑" pitchFamily="49" charset="-120"/>
            </a:endParaRPr>
          </a:p>
        </p:txBody>
      </p:sp>
      <p:sp>
        <p:nvSpPr>
          <p:cNvPr id="5" name="Text Placeholder 3"/>
          <p:cNvSpPr txBox="1">
            <a:spLocks/>
          </p:cNvSpPr>
          <p:nvPr/>
        </p:nvSpPr>
        <p:spPr>
          <a:xfrm>
            <a:off x="463286" y="228600"/>
            <a:ext cx="7690114" cy="1384994"/>
          </a:xfrm>
          <a:prstGeom prst="rect">
            <a:avLst/>
          </a:prstGeom>
        </p:spPr>
        <p:txBody>
          <a:bodyPr vert="horz" lIns="0" tIns="0" rIns="0" bIns="0" rtlCol="0" anchor="t" anchorCtr="0">
            <a:noAutofit/>
          </a:bodyPr>
          <a:lstStyle>
            <a:lvl1pPr marL="0" indent="0" algn="l" defTabSz="914363" rtl="0" eaLnBrk="1" latinLnBrk="0" hangingPunct="1">
              <a:lnSpc>
                <a:spcPct val="90000"/>
              </a:lnSpc>
              <a:spcBef>
                <a:spcPct val="20000"/>
              </a:spcBef>
              <a:buFont typeface="Arial" pitchFamily="34" charset="0"/>
              <a:buNone/>
              <a:defRPr kumimoji="0" lang="en-US" sz="10000" b="1" i="1" u="none" strike="noStrike" kern="1200" cap="none" spc="-642" normalizeH="0" baseline="0" noProof="0" dirty="0" smtClean="0">
                <a:ln w="11430"/>
                <a:gradFill>
                  <a:gsLst>
                    <a:gs pos="0">
                      <a:srgbClr val="0066FF"/>
                    </a:gs>
                    <a:gs pos="28000">
                      <a:srgbClr val="2E59B0"/>
                    </a:gs>
                    <a:gs pos="62000">
                      <a:srgbClr val="2B395F"/>
                    </a:gs>
                    <a:gs pos="88000">
                      <a:srgbClr val="000000"/>
                    </a:gs>
                  </a:gsLst>
                  <a:lin ang="5400000"/>
                </a:gradFill>
                <a:effectLst>
                  <a:outerShdw blurRad="50800" dist="39000" dir="5460000" algn="tl">
                    <a:srgbClr val="000000">
                      <a:alpha val="38000"/>
                    </a:srgbClr>
                  </a:outerShdw>
                </a:effectLst>
                <a:uLnTx/>
                <a:uFillTx/>
                <a:latin typeface="+mn-lt"/>
                <a:ea typeface="+mn-ea"/>
                <a:cs typeface="+mn-cs"/>
              </a:defRPr>
            </a:lvl1pPr>
            <a:lvl2pPr marL="914400" indent="-396875" algn="l" defTabSz="914363" rtl="0" eaLnBrk="1" latinLnBrk="0" hangingPunct="1">
              <a:lnSpc>
                <a:spcPct val="90000"/>
              </a:lnSpc>
              <a:spcBef>
                <a:spcPct val="20000"/>
              </a:spcBef>
              <a:buFontTx/>
              <a:buBlip>
                <a:blip r:embed="rId4"/>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defRPr/>
            </a:pPr>
            <a:r>
              <a:rPr lang="zh-TW" altLang="en-US" sz="4000" b="0" i="0" spc="0" dirty="0" smtClean="0">
                <a:ln>
                  <a:noFill/>
                </a:ln>
                <a:solidFill>
                  <a:srgbClr val="F20000"/>
                </a:solidFill>
                <a:effectLst/>
                <a:latin typeface="Trebuchet MS" pitchFamily="34" charset="0"/>
                <a:ea typeface="華康儷中黑" pitchFamily="49" charset="-120"/>
              </a:rPr>
              <a:t>你的事業優勢</a:t>
            </a:r>
            <a:endParaRPr sz="4000" b="0" i="0" spc="0" dirty="0" smtClean="0">
              <a:ln>
                <a:noFill/>
              </a:ln>
              <a:solidFill>
                <a:srgbClr val="F20000"/>
              </a:solidFill>
              <a:effectLst/>
              <a:latin typeface="Trebuchet MS" pitchFamily="34" charset="0"/>
              <a:ea typeface="華康儷中黑" pitchFamily="49" charset="-120"/>
            </a:endParaRPr>
          </a:p>
          <a:p>
            <a:pPr algn="ctr">
              <a:defRPr/>
            </a:pPr>
            <a:r>
              <a:rPr sz="3600" b="0" i="0" spc="0" dirty="0" smtClean="0">
                <a:ln>
                  <a:noFill/>
                </a:ln>
                <a:solidFill>
                  <a:srgbClr val="F20000"/>
                </a:solidFill>
                <a:effectLst/>
                <a:latin typeface="Trebuchet MS" pitchFamily="34" charset="0"/>
                <a:ea typeface="華康儷中黑" pitchFamily="49" charset="-120"/>
              </a:rPr>
              <a:t>Your </a:t>
            </a:r>
            <a:r>
              <a:rPr sz="3600" b="0" i="0" spc="0" dirty="0">
                <a:ln>
                  <a:noFill/>
                </a:ln>
                <a:solidFill>
                  <a:srgbClr val="F20000"/>
                </a:solidFill>
                <a:effectLst/>
                <a:latin typeface="Trebuchet MS" pitchFamily="34" charset="0"/>
                <a:ea typeface="華康儷中黑" pitchFamily="49" charset="-120"/>
              </a:rPr>
              <a:t>Strategic Advantage…</a:t>
            </a:r>
          </a:p>
        </p:txBody>
      </p:sp>
    </p:spTree>
    <p:extLst>
      <p:ext uri="{BB962C8B-B14F-4D97-AF65-F5344CB8AC3E}">
        <p14:creationId xmlns:p14="http://schemas.microsoft.com/office/powerpoint/2010/main" xmlns="" val="394241140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6" name="Subtitle 2"/>
          <p:cNvSpPr txBox="1">
            <a:spLocks/>
          </p:cNvSpPr>
          <p:nvPr/>
        </p:nvSpPr>
        <p:spPr>
          <a:xfrm>
            <a:off x="762000" y="1676400"/>
            <a:ext cx="8001000" cy="26670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Trebuchet MS"/>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Trebuchet MS"/>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Trebuchet MS"/>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Trebuchet MS"/>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Trebuchet MS"/>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zh-TW" altLang="en-US" dirty="0" smtClean="0">
                <a:solidFill>
                  <a:srgbClr val="FF0000"/>
                </a:solidFill>
                <a:latin typeface="Trebuchet MS" pitchFamily="34" charset="0"/>
                <a:ea typeface="華康儷中黑" pitchFamily="49" charset="-120"/>
              </a:rPr>
              <a:t>正確地方</a:t>
            </a:r>
            <a:r>
              <a:rPr lang="en-US" altLang="zh-TW" dirty="0" smtClean="0">
                <a:solidFill>
                  <a:srgbClr val="FF0000"/>
                </a:solidFill>
                <a:latin typeface="Trebuchet MS" pitchFamily="34" charset="0"/>
                <a:ea typeface="華康儷中黑" pitchFamily="49" charset="-120"/>
              </a:rPr>
              <a:t>...</a:t>
            </a:r>
          </a:p>
          <a:p>
            <a:r>
              <a:rPr lang="zh-TW" altLang="en-US" dirty="0" smtClean="0">
                <a:solidFill>
                  <a:srgbClr val="FF0000"/>
                </a:solidFill>
                <a:latin typeface="Trebuchet MS" pitchFamily="34" charset="0"/>
                <a:ea typeface="華康儷中黑" pitchFamily="49" charset="-120"/>
              </a:rPr>
              <a:t>適當時機</a:t>
            </a:r>
            <a:r>
              <a:rPr lang="en-US" altLang="zh-TW" dirty="0" smtClean="0">
                <a:solidFill>
                  <a:srgbClr val="FF0000"/>
                </a:solidFill>
                <a:latin typeface="Trebuchet MS" pitchFamily="34" charset="0"/>
                <a:ea typeface="華康儷中黑" pitchFamily="49" charset="-120"/>
              </a:rPr>
              <a:t>...</a:t>
            </a:r>
          </a:p>
          <a:p>
            <a:r>
              <a:rPr lang="zh-TW" altLang="en-US" dirty="0" smtClean="0">
                <a:solidFill>
                  <a:srgbClr val="FF0000"/>
                </a:solidFill>
                <a:latin typeface="Trebuchet MS" pitchFamily="34" charset="0"/>
                <a:ea typeface="華康儷中黑" pitchFamily="49" charset="-120"/>
              </a:rPr>
              <a:t>對的計劃</a:t>
            </a:r>
            <a:r>
              <a:rPr lang="en-US" altLang="zh-TW" dirty="0" smtClean="0">
                <a:solidFill>
                  <a:srgbClr val="FF0000"/>
                </a:solidFill>
                <a:latin typeface="Trebuchet MS" pitchFamily="34" charset="0"/>
                <a:ea typeface="華康儷中黑" pitchFamily="49" charset="-120"/>
              </a:rPr>
              <a:t>...</a:t>
            </a:r>
          </a:p>
          <a:p>
            <a:r>
              <a:rPr lang="zh-TW" altLang="en-US" sz="4000" i="1" dirty="0" smtClean="0">
                <a:latin typeface="Trebuchet MS" pitchFamily="34" charset="0"/>
                <a:ea typeface="華康儷中黑" pitchFamily="49" charset="-120"/>
              </a:rPr>
              <a:t>就是這個機會！</a:t>
            </a:r>
            <a:endParaRPr lang="en-US" altLang="zh-TW" sz="4000" i="1" dirty="0" smtClean="0">
              <a:latin typeface="Trebuchet MS" pitchFamily="34" charset="0"/>
              <a:ea typeface="華康儷中黑" pitchFamily="49" charset="-120"/>
            </a:endParaRPr>
          </a:p>
          <a:p>
            <a:endParaRPr lang="en-US" sz="1200" dirty="0" smtClean="0">
              <a:solidFill>
                <a:srgbClr val="FF0000"/>
              </a:solidFill>
              <a:latin typeface="Trebuchet MS" pitchFamily="34" charset="0"/>
              <a:ea typeface="華康儷中黑" pitchFamily="49" charset="-120"/>
            </a:endParaRPr>
          </a:p>
          <a:p>
            <a:r>
              <a:rPr lang="en-US" sz="2800" dirty="0" smtClean="0">
                <a:solidFill>
                  <a:srgbClr val="FF0000"/>
                </a:solidFill>
                <a:latin typeface="Trebuchet MS" pitchFamily="34" charset="0"/>
                <a:ea typeface="華康儷中黑" pitchFamily="49" charset="-120"/>
              </a:rPr>
              <a:t>The Right Place...</a:t>
            </a:r>
          </a:p>
          <a:p>
            <a:r>
              <a:rPr lang="en-US" sz="2800" dirty="0" smtClean="0">
                <a:solidFill>
                  <a:srgbClr val="FF0000"/>
                </a:solidFill>
                <a:latin typeface="Trebuchet MS" pitchFamily="34" charset="0"/>
                <a:ea typeface="華康儷中黑" pitchFamily="49" charset="-120"/>
              </a:rPr>
              <a:t>The Right Time...</a:t>
            </a:r>
          </a:p>
          <a:p>
            <a:r>
              <a:rPr lang="en-US" sz="2800" dirty="0" smtClean="0">
                <a:solidFill>
                  <a:srgbClr val="FF0000"/>
                </a:solidFill>
                <a:latin typeface="Trebuchet MS" pitchFamily="34" charset="0"/>
                <a:ea typeface="華康儷中黑" pitchFamily="49" charset="-120"/>
              </a:rPr>
              <a:t>The Right Plan...</a:t>
            </a:r>
          </a:p>
          <a:p>
            <a:r>
              <a:rPr lang="en-US" sz="3600" i="1" dirty="0" smtClean="0">
                <a:latin typeface="Trebuchet MS" pitchFamily="34" charset="0"/>
                <a:ea typeface="華康儷中黑" pitchFamily="49" charset="-120"/>
              </a:rPr>
              <a:t>THE RIGHT OPPORTUNITY!</a:t>
            </a:r>
          </a:p>
        </p:txBody>
      </p:sp>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476500" y="341376"/>
            <a:ext cx="3695700" cy="1182624"/>
          </a:xfrm>
          <a:prstGeom prst="rect">
            <a:avLst/>
          </a:prstGeom>
          <a:noFill/>
        </p:spPr>
      </p:pic>
    </p:spTree>
    <p:extLst>
      <p:ext uri="{BB962C8B-B14F-4D97-AF65-F5344CB8AC3E}">
        <p14:creationId xmlns:p14="http://schemas.microsoft.com/office/powerpoint/2010/main" xmlns="" val="179032195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srcRect/>
          <a:stretch>
            <a:fillRect/>
          </a:stretch>
        </a:blipFill>
        <a:effectLst/>
      </p:bgPr>
    </p:bg>
    <p:spTree>
      <p:nvGrpSpPr>
        <p:cNvPr id="1" name=""/>
        <p:cNvGrpSpPr/>
        <p:nvPr/>
      </p:nvGrpSpPr>
      <p:grpSpPr>
        <a:xfrm>
          <a:off x="0" y="0"/>
          <a:ext cx="0" cy="0"/>
          <a:chOff x="0" y="0"/>
          <a:chExt cx="0" cy="0"/>
        </a:xfrm>
      </p:grpSpPr>
      <p:sp>
        <p:nvSpPr>
          <p:cNvPr id="2055" name="Rectangle 7"/>
          <p:cNvSpPr>
            <a:spLocks noGrp="1" noChangeArrowheads="1"/>
          </p:cNvSpPr>
          <p:nvPr>
            <p:ph type="ctrTitle" idx="4294967295"/>
          </p:nvPr>
        </p:nvSpPr>
        <p:spPr>
          <a:xfrm>
            <a:off x="2832099" y="2562657"/>
            <a:ext cx="6311901" cy="1117600"/>
          </a:xfrm>
        </p:spPr>
        <p:txBody>
          <a:bodyPr/>
          <a:lstStyle/>
          <a:p>
            <a:pPr>
              <a:lnSpc>
                <a:spcPct val="80000"/>
              </a:lnSpc>
            </a:pPr>
            <a:r>
              <a:rPr lang="zh-TW" altLang="en-US" sz="8000" dirty="0" smtClean="0">
                <a:solidFill>
                  <a:schemeClr val="accent4">
                    <a:lumMod val="10000"/>
                  </a:schemeClr>
                </a:solidFill>
                <a:latin typeface="華康儷中黑" pitchFamily="49" charset="-120"/>
                <a:ea typeface="華康儷中黑" pitchFamily="49" charset="-120"/>
              </a:rPr>
              <a:t>嶄新的你！</a:t>
            </a:r>
            <a:r>
              <a:rPr lang="en-US" sz="8000" b="1" dirty="0" smtClean="0">
                <a:solidFill>
                  <a:schemeClr val="accent4">
                    <a:lumMod val="10000"/>
                  </a:schemeClr>
                </a:solidFill>
                <a:latin typeface="Trebuchet MS" pitchFamily="1" charset="0"/>
              </a:rPr>
              <a:t/>
            </a:r>
            <a:br>
              <a:rPr lang="en-US" sz="8000" b="1" dirty="0" smtClean="0">
                <a:solidFill>
                  <a:schemeClr val="accent4">
                    <a:lumMod val="10000"/>
                  </a:schemeClr>
                </a:solidFill>
                <a:latin typeface="Trebuchet MS" pitchFamily="1" charset="0"/>
              </a:rPr>
            </a:br>
            <a:r>
              <a:rPr lang="en-US" sz="8000" b="1" dirty="0" smtClean="0">
                <a:solidFill>
                  <a:schemeClr val="accent4">
                    <a:lumMod val="10000"/>
                  </a:schemeClr>
                </a:solidFill>
                <a:latin typeface="Trebuchet MS" pitchFamily="1" charset="0"/>
              </a:rPr>
              <a:t>A</a:t>
            </a:r>
            <a:br>
              <a:rPr lang="en-US" sz="8000" b="1" dirty="0" smtClean="0">
                <a:solidFill>
                  <a:schemeClr val="accent4">
                    <a:lumMod val="10000"/>
                  </a:schemeClr>
                </a:solidFill>
                <a:latin typeface="Trebuchet MS" pitchFamily="1" charset="0"/>
              </a:rPr>
            </a:br>
            <a:r>
              <a:rPr lang="en-US" sz="8000" b="1" dirty="0" smtClean="0">
                <a:solidFill>
                  <a:schemeClr val="accent4">
                    <a:lumMod val="10000"/>
                  </a:schemeClr>
                </a:solidFill>
                <a:latin typeface="Trebuchet MS" pitchFamily="1" charset="0"/>
              </a:rPr>
              <a:t>New </a:t>
            </a:r>
            <a:br>
              <a:rPr lang="en-US" sz="8000" b="1" dirty="0" smtClean="0">
                <a:solidFill>
                  <a:schemeClr val="accent4">
                    <a:lumMod val="10000"/>
                  </a:schemeClr>
                </a:solidFill>
                <a:latin typeface="Trebuchet MS" pitchFamily="1" charset="0"/>
              </a:rPr>
            </a:br>
            <a:r>
              <a:rPr lang="en-US" sz="8000" b="1" dirty="0" smtClean="0">
                <a:solidFill>
                  <a:schemeClr val="accent4">
                    <a:lumMod val="10000"/>
                  </a:schemeClr>
                </a:solidFill>
                <a:latin typeface="Trebuchet MS" pitchFamily="1" charset="0"/>
              </a:rPr>
              <a:t>YOU!</a:t>
            </a:r>
          </a:p>
        </p:txBody>
      </p:sp>
    </p:spTree>
    <p:extLst>
      <p:ext uri="{BB962C8B-B14F-4D97-AF65-F5344CB8AC3E}">
        <p14:creationId xmlns:p14="http://schemas.microsoft.com/office/powerpoint/2010/main" xmlns="" val="1266145625"/>
      </p:ext>
    </p:extLst>
  </p:cSld>
  <p:clrMapOvr>
    <a:masterClrMapping/>
  </p:clrMapOvr>
  <p:transition spd="med">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srcRect/>
          <a:stretch>
            <a:fillRect/>
          </a:stretch>
        </a:blipFill>
        <a:effectLst/>
      </p:bgPr>
    </p:bg>
    <p:spTree>
      <p:nvGrpSpPr>
        <p:cNvPr id="1" name=""/>
        <p:cNvGrpSpPr/>
        <p:nvPr/>
      </p:nvGrpSpPr>
      <p:grpSpPr>
        <a:xfrm>
          <a:off x="0" y="0"/>
          <a:ext cx="0" cy="0"/>
          <a:chOff x="0" y="0"/>
          <a:chExt cx="0" cy="0"/>
        </a:xfrm>
      </p:grpSpPr>
      <p:sp>
        <p:nvSpPr>
          <p:cNvPr id="252931" name="Rectangle 3"/>
          <p:cNvSpPr>
            <a:spLocks noChangeArrowheads="1"/>
          </p:cNvSpPr>
          <p:nvPr/>
        </p:nvSpPr>
        <p:spPr bwMode="auto">
          <a:xfrm>
            <a:off x="469900" y="277127"/>
            <a:ext cx="8122271" cy="3228073"/>
          </a:xfrm>
          <a:prstGeom prst="rect">
            <a:avLst/>
          </a:prstGeom>
          <a:noFill/>
          <a:ln w="9525">
            <a:noFill/>
            <a:miter lim="800000"/>
            <a:headEnd/>
            <a:tailEnd/>
          </a:ln>
        </p:spPr>
        <p:txBody>
          <a:bodyPr/>
          <a:lstStyle/>
          <a:p>
            <a:pPr marL="457200" indent="-457200" eaLnBrk="0" fontAlgn="base" hangingPunct="0">
              <a:spcBef>
                <a:spcPct val="20000"/>
              </a:spcBef>
              <a:spcAft>
                <a:spcPct val="0"/>
              </a:spcAft>
              <a:buFont typeface="Arial"/>
              <a:buChar char="•"/>
            </a:pPr>
            <a:r>
              <a:rPr lang="zh-TW" altLang="en-US" sz="2400" u="sng" dirty="0" smtClean="0">
                <a:solidFill>
                  <a:srgbClr val="161616"/>
                </a:solidFill>
                <a:latin typeface="Trebuchet MS" pitchFamily="34" charset="0"/>
                <a:ea typeface="華康儷中黑" pitchFamily="49" charset="-120"/>
                <a:cs typeface="Arial" charset="0"/>
              </a:rPr>
              <a:t>更精明</a:t>
            </a:r>
            <a:r>
              <a:rPr lang="zh-TW" altLang="en-US" sz="2400" dirty="0" smtClean="0">
                <a:solidFill>
                  <a:srgbClr val="161616"/>
                </a:solidFill>
                <a:latin typeface="Trebuchet MS" pitchFamily="34" charset="0"/>
                <a:ea typeface="華康儷中黑" pitchFamily="49" charset="-120"/>
                <a:cs typeface="Arial" charset="0"/>
              </a:rPr>
              <a:t>地工作，</a:t>
            </a:r>
            <a:r>
              <a:rPr lang="zh-TW" altLang="en-US" sz="2400" b="1" dirty="0" smtClean="0">
                <a:solidFill>
                  <a:srgbClr val="161616"/>
                </a:solidFill>
                <a:latin typeface="Trebuchet MS" pitchFamily="34" charset="0"/>
                <a:ea typeface="華康儷中黑" pitchFamily="49" charset="-120"/>
                <a:cs typeface="Arial" charset="0"/>
              </a:rPr>
              <a:t>並</a:t>
            </a:r>
            <a:r>
              <a:rPr lang="zh-TW" altLang="en-US" sz="2400" dirty="0" smtClean="0">
                <a:solidFill>
                  <a:srgbClr val="161616"/>
                </a:solidFill>
                <a:latin typeface="Trebuchet MS" pitchFamily="34" charset="0"/>
                <a:ea typeface="華康儷中黑" pitchFamily="49" charset="-120"/>
                <a:cs typeface="Arial" charset="0"/>
              </a:rPr>
              <a:t>於做每一件工作、行動和努力時再</a:t>
            </a:r>
            <a:r>
              <a:rPr lang="zh-TW" altLang="en-US" sz="2400" u="sng" dirty="0" smtClean="0">
                <a:solidFill>
                  <a:srgbClr val="161616"/>
                </a:solidFill>
                <a:latin typeface="Trebuchet MS" pitchFamily="34" charset="0"/>
                <a:ea typeface="華康儷中黑" pitchFamily="49" charset="-120"/>
                <a:cs typeface="Arial" charset="0"/>
              </a:rPr>
              <a:t>付出</a:t>
            </a:r>
            <a:r>
              <a:rPr lang="zh-TW" altLang="en-US" sz="2400" b="1" dirty="0" smtClean="0">
                <a:solidFill>
                  <a:srgbClr val="161616"/>
                </a:solidFill>
                <a:latin typeface="Trebuchet MS" pitchFamily="34" charset="0"/>
                <a:ea typeface="華康儷中黑" pitchFamily="49" charset="-120"/>
                <a:cs typeface="Arial" charset="0"/>
              </a:rPr>
              <a:t>多一點</a:t>
            </a:r>
            <a:r>
              <a:rPr lang="en-US" altLang="zh-TW" sz="2400" dirty="0" smtClean="0">
                <a:solidFill>
                  <a:srgbClr val="161616"/>
                </a:solidFill>
                <a:latin typeface="Trebuchet MS" pitchFamily="34" charset="0"/>
                <a:ea typeface="華康儷中黑" pitchFamily="49" charset="-120"/>
                <a:cs typeface="Arial" charset="0"/>
              </a:rPr>
              <a:t>… </a:t>
            </a:r>
            <a:r>
              <a:rPr lang="zh-TW" altLang="en-US" sz="2400" dirty="0" smtClean="0">
                <a:solidFill>
                  <a:srgbClr val="161616"/>
                </a:solidFill>
                <a:latin typeface="Trebuchet MS" pitchFamily="34" charset="0"/>
                <a:ea typeface="華康儷中黑" pitchFamily="49" charset="-120"/>
                <a:cs typeface="Arial" charset="0"/>
              </a:rPr>
              <a:t>結果就會有很大</a:t>
            </a:r>
            <a:r>
              <a:rPr lang="zh-TW" altLang="en-US" sz="2400" u="sng" dirty="0" smtClean="0">
                <a:solidFill>
                  <a:srgbClr val="161616"/>
                </a:solidFill>
                <a:latin typeface="Trebuchet MS" pitchFamily="34" charset="0"/>
                <a:ea typeface="華康儷中黑" pitchFamily="49" charset="-120"/>
                <a:cs typeface="Arial" charset="0"/>
              </a:rPr>
              <a:t>分別</a:t>
            </a:r>
            <a:endParaRPr lang="en-US" altLang="zh-TW" sz="2400" u="sng" dirty="0" smtClean="0">
              <a:solidFill>
                <a:srgbClr val="161616"/>
              </a:solidFill>
              <a:latin typeface="Trebuchet MS" pitchFamily="34" charset="0"/>
              <a:ea typeface="華康儷中黑" pitchFamily="49" charset="-120"/>
              <a:cs typeface="Arial" charset="0"/>
            </a:endParaRPr>
          </a:p>
          <a:p>
            <a:pPr marL="457200" indent="-457200" eaLnBrk="0" fontAlgn="base" hangingPunct="0">
              <a:spcBef>
                <a:spcPct val="20000"/>
              </a:spcBef>
              <a:spcAft>
                <a:spcPct val="0"/>
              </a:spcAft>
              <a:buFont typeface="Arial"/>
              <a:buChar char="•"/>
            </a:pPr>
            <a:r>
              <a:rPr lang="zh-TW" altLang="en-US" sz="2400" dirty="0" smtClean="0">
                <a:solidFill>
                  <a:srgbClr val="161616"/>
                </a:solidFill>
                <a:latin typeface="Trebuchet MS" pitchFamily="34" charset="0"/>
                <a:ea typeface="華康儷中黑" pitchFamily="49" charset="-120"/>
                <a:cs typeface="Arial" charset="0"/>
              </a:rPr>
              <a:t>這是想得到正面結果和</a:t>
            </a:r>
            <a:r>
              <a:rPr lang="zh-TW" altLang="en-US" sz="2400" u="sng" dirty="0" smtClean="0">
                <a:solidFill>
                  <a:srgbClr val="161616"/>
                </a:solidFill>
                <a:latin typeface="Trebuchet MS" pitchFamily="34" charset="0"/>
                <a:ea typeface="華康儷中黑" pitchFamily="49" charset="-120"/>
                <a:cs typeface="Arial" charset="0"/>
              </a:rPr>
              <a:t>超凡回報</a:t>
            </a:r>
            <a:r>
              <a:rPr lang="zh-TW" altLang="en-US" sz="2400" dirty="0" smtClean="0">
                <a:solidFill>
                  <a:srgbClr val="161616"/>
                </a:solidFill>
                <a:latin typeface="Trebuchet MS" pitchFamily="34" charset="0"/>
                <a:ea typeface="華康儷中黑" pitchFamily="49" charset="-120"/>
                <a:cs typeface="Arial" charset="0"/>
              </a:rPr>
              <a:t>的</a:t>
            </a:r>
            <a:r>
              <a:rPr lang="zh-TW" altLang="en-US" sz="2400" u="sng" dirty="0" smtClean="0">
                <a:solidFill>
                  <a:srgbClr val="161616"/>
                </a:solidFill>
                <a:latin typeface="Trebuchet MS" pitchFamily="34" charset="0"/>
                <a:ea typeface="華康儷中黑" pitchFamily="49" charset="-120"/>
                <a:cs typeface="Arial" charset="0"/>
              </a:rPr>
              <a:t>分別</a:t>
            </a:r>
            <a:r>
              <a:rPr lang="zh-TW" altLang="en-US" sz="2400" dirty="0" smtClean="0">
                <a:solidFill>
                  <a:srgbClr val="161616"/>
                </a:solidFill>
                <a:latin typeface="Trebuchet MS" pitchFamily="34" charset="0"/>
                <a:ea typeface="華康儷中黑" pitchFamily="49" charset="-120"/>
                <a:cs typeface="Arial" charset="0"/>
              </a:rPr>
              <a:t>！</a:t>
            </a:r>
            <a:endParaRPr lang="en-US" altLang="zh-TW" sz="2400" u="sng" dirty="0" smtClean="0">
              <a:solidFill>
                <a:srgbClr val="161616"/>
              </a:solidFill>
              <a:latin typeface="Trebuchet MS" pitchFamily="34" charset="0"/>
              <a:ea typeface="華康儷中黑" pitchFamily="49" charset="-120"/>
              <a:cs typeface="Arial" charset="0"/>
            </a:endParaRPr>
          </a:p>
          <a:p>
            <a:pPr marL="457200" indent="-457200" eaLnBrk="0" fontAlgn="base" hangingPunct="0">
              <a:spcBef>
                <a:spcPct val="20000"/>
              </a:spcBef>
              <a:spcAft>
                <a:spcPct val="0"/>
              </a:spcAft>
              <a:buFont typeface="Arial"/>
              <a:buChar char="•"/>
            </a:pPr>
            <a:r>
              <a:rPr lang="zh-TW" altLang="en-US" sz="2400" dirty="0" smtClean="0">
                <a:solidFill>
                  <a:srgbClr val="161616"/>
                </a:solidFill>
                <a:latin typeface="Trebuchet MS" pitchFamily="34" charset="0"/>
                <a:ea typeface="華康儷中黑" pitchFamily="49" charset="-120"/>
                <a:cs typeface="Arial" charset="0"/>
              </a:rPr>
              <a:t>於我們事業與人生各方面額外付出一點努力，足以成就世界上的種種分別！</a:t>
            </a:r>
            <a:endParaRPr lang="en-US" altLang="zh-TW" sz="2400" dirty="0" smtClean="0">
              <a:solidFill>
                <a:srgbClr val="161616"/>
              </a:solidFill>
              <a:latin typeface="Trebuchet MS" pitchFamily="34" charset="0"/>
              <a:ea typeface="華康儷中黑" pitchFamily="49" charset="-120"/>
              <a:cs typeface="Arial" charset="0"/>
            </a:endParaRPr>
          </a:p>
          <a:p>
            <a:pPr marL="457200" indent="-457200" eaLnBrk="0" fontAlgn="base" hangingPunct="0">
              <a:spcBef>
                <a:spcPct val="20000"/>
              </a:spcBef>
              <a:spcAft>
                <a:spcPct val="0"/>
              </a:spcAft>
              <a:buFont typeface="Arial"/>
              <a:buChar char="•"/>
            </a:pPr>
            <a:r>
              <a:rPr lang="en-US" sz="2000" dirty="0" smtClean="0">
                <a:solidFill>
                  <a:srgbClr val="161616"/>
                </a:solidFill>
                <a:latin typeface="Trebuchet MS" pitchFamily="34" charset="0"/>
                <a:ea typeface="華康儷中黑" pitchFamily="49" charset="-120"/>
                <a:cs typeface="Arial" charset="0"/>
              </a:rPr>
              <a:t>Working </a:t>
            </a:r>
            <a:r>
              <a:rPr lang="en-US" sz="2000" u="sng" dirty="0" smtClean="0">
                <a:solidFill>
                  <a:srgbClr val="161616"/>
                </a:solidFill>
                <a:latin typeface="Trebuchet MS" pitchFamily="34" charset="0"/>
                <a:ea typeface="華康儷中黑" pitchFamily="49" charset="-120"/>
                <a:cs typeface="Arial" charset="0"/>
              </a:rPr>
              <a:t>smarter</a:t>
            </a:r>
            <a:r>
              <a:rPr lang="en-US" sz="2000" dirty="0" smtClean="0">
                <a:solidFill>
                  <a:srgbClr val="161616"/>
                </a:solidFill>
                <a:latin typeface="Trebuchet MS" pitchFamily="34" charset="0"/>
                <a:ea typeface="華康儷中黑" pitchFamily="49" charset="-120"/>
                <a:cs typeface="Arial" charset="0"/>
              </a:rPr>
              <a:t> AND just a LITTLE </a:t>
            </a:r>
            <a:r>
              <a:rPr lang="en-US" sz="2000" u="sng" dirty="0" smtClean="0">
                <a:solidFill>
                  <a:srgbClr val="161616"/>
                </a:solidFill>
                <a:latin typeface="Trebuchet MS" pitchFamily="34" charset="0"/>
                <a:ea typeface="華康儷中黑" pitchFamily="49" charset="-120"/>
                <a:cs typeface="Arial" charset="0"/>
              </a:rPr>
              <a:t>harder</a:t>
            </a:r>
            <a:r>
              <a:rPr lang="en-US" sz="2000" dirty="0" smtClean="0">
                <a:solidFill>
                  <a:srgbClr val="161616"/>
                </a:solidFill>
                <a:latin typeface="Trebuchet MS" pitchFamily="34" charset="0"/>
                <a:ea typeface="華康儷中黑" pitchFamily="49" charset="-120"/>
                <a:cs typeface="Arial" charset="0"/>
              </a:rPr>
              <a:t> in every task, action and effort we undertake… means a big </a:t>
            </a:r>
            <a:r>
              <a:rPr lang="en-US" sz="2000" u="sng" dirty="0" smtClean="0">
                <a:solidFill>
                  <a:srgbClr val="161616"/>
                </a:solidFill>
                <a:latin typeface="Trebuchet MS" pitchFamily="34" charset="0"/>
                <a:ea typeface="華康儷中黑" pitchFamily="49" charset="-120"/>
                <a:cs typeface="Arial" charset="0"/>
              </a:rPr>
              <a:t>difference</a:t>
            </a:r>
            <a:r>
              <a:rPr lang="en-US" sz="2000" dirty="0" smtClean="0">
                <a:solidFill>
                  <a:srgbClr val="161616"/>
                </a:solidFill>
                <a:latin typeface="Trebuchet MS" pitchFamily="34" charset="0"/>
                <a:ea typeface="華康儷中黑" pitchFamily="49" charset="-120"/>
                <a:cs typeface="Arial" charset="0"/>
              </a:rPr>
              <a:t> in the results we get.</a:t>
            </a:r>
          </a:p>
          <a:p>
            <a:pPr marL="457200" indent="-457200" eaLnBrk="0" fontAlgn="base" hangingPunct="0">
              <a:spcBef>
                <a:spcPct val="20000"/>
              </a:spcBef>
              <a:spcAft>
                <a:spcPct val="0"/>
              </a:spcAft>
              <a:buFont typeface="Arial"/>
              <a:buChar char="•"/>
            </a:pPr>
            <a:r>
              <a:rPr lang="en-US" sz="2000" dirty="0" smtClean="0">
                <a:solidFill>
                  <a:srgbClr val="161616"/>
                </a:solidFill>
                <a:latin typeface="Trebuchet MS" pitchFamily="34" charset="0"/>
                <a:ea typeface="華康儷中黑" pitchFamily="49" charset="-120"/>
                <a:cs typeface="Arial" charset="0"/>
              </a:rPr>
              <a:t>It is the </a:t>
            </a:r>
            <a:r>
              <a:rPr lang="en-US" sz="2000" u="sng" dirty="0" smtClean="0">
                <a:solidFill>
                  <a:srgbClr val="161616"/>
                </a:solidFill>
                <a:latin typeface="Trebuchet MS" pitchFamily="34" charset="0"/>
                <a:ea typeface="華康儷中黑" pitchFamily="49" charset="-120"/>
                <a:cs typeface="Arial" charset="0"/>
              </a:rPr>
              <a:t>difference</a:t>
            </a:r>
            <a:r>
              <a:rPr lang="en-US" sz="2000" dirty="0" smtClean="0">
                <a:solidFill>
                  <a:srgbClr val="161616"/>
                </a:solidFill>
                <a:latin typeface="Trebuchet MS" pitchFamily="34" charset="0"/>
                <a:ea typeface="華康儷中黑" pitchFamily="49" charset="-120"/>
                <a:cs typeface="Arial" charset="0"/>
              </a:rPr>
              <a:t> between obtaining positive results or </a:t>
            </a:r>
            <a:r>
              <a:rPr lang="en-US" sz="2000" u="sng" dirty="0" smtClean="0">
                <a:solidFill>
                  <a:srgbClr val="161616"/>
                </a:solidFill>
                <a:latin typeface="Trebuchet MS" pitchFamily="34" charset="0"/>
                <a:ea typeface="華康儷中黑" pitchFamily="49" charset="-120"/>
                <a:cs typeface="Arial" charset="0"/>
              </a:rPr>
              <a:t>Extraordinary Rewards!</a:t>
            </a:r>
          </a:p>
          <a:p>
            <a:pPr marL="457200" indent="-457200" eaLnBrk="0" fontAlgn="base" hangingPunct="0">
              <a:spcBef>
                <a:spcPct val="20000"/>
              </a:spcBef>
              <a:spcAft>
                <a:spcPct val="0"/>
              </a:spcAft>
              <a:buFont typeface="Arial"/>
              <a:buChar char="•"/>
            </a:pPr>
            <a:r>
              <a:rPr lang="en-US" sz="2000" dirty="0" smtClean="0">
                <a:solidFill>
                  <a:srgbClr val="161616"/>
                </a:solidFill>
                <a:latin typeface="Trebuchet MS" pitchFamily="34" charset="0"/>
                <a:ea typeface="華康儷中黑" pitchFamily="49" charset="-120"/>
                <a:cs typeface="Arial" charset="0"/>
              </a:rPr>
              <a:t>Just a little extra effort in every aspect of our business and our lives will make all the difference in the world!</a:t>
            </a:r>
          </a:p>
        </p:txBody>
      </p:sp>
    </p:spTree>
    <p:extLst>
      <p:ext uri="{BB962C8B-B14F-4D97-AF65-F5344CB8AC3E}">
        <p14:creationId xmlns:p14="http://schemas.microsoft.com/office/powerpoint/2010/main" xmlns="" val="1247331371"/>
      </p:ext>
    </p:extLst>
  </p:cSld>
  <p:clrMapOvr>
    <a:masterClrMapping/>
  </p:clrMapOvr>
  <p:transition spd="med">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50" y="0"/>
            <a:ext cx="8839200" cy="5245100"/>
          </a:xfrm>
        </p:spPr>
        <p:txBody>
          <a:bodyPr/>
          <a:lstStyle/>
          <a:p>
            <a:pPr indent="292100" algn="l">
              <a:buClrTx/>
              <a:buFont typeface="Arial" pitchFamily="34" charset="0"/>
              <a:buChar char="•"/>
              <a:tabLst>
                <a:tab pos="228600" algn="l"/>
              </a:tabLst>
            </a:pPr>
            <a:r>
              <a:rPr lang="en-US" altLang="zh-TW" sz="2400" dirty="0" smtClean="0">
                <a:solidFill>
                  <a:srgbClr val="161616"/>
                </a:solidFill>
                <a:latin typeface="Trebuchet MS" pitchFamily="34" charset="0"/>
                <a:ea typeface="華康儷中黑" pitchFamily="49" charset="-120"/>
              </a:rPr>
              <a:t> </a:t>
            </a:r>
            <a:r>
              <a:rPr lang="zh-TW" altLang="en-US" sz="2400" dirty="0" smtClean="0">
                <a:solidFill>
                  <a:srgbClr val="161616"/>
                </a:solidFill>
                <a:latin typeface="Trebuchet MS" pitchFamily="34" charset="0"/>
                <a:ea typeface="華康儷中黑" pitchFamily="49" charset="-120"/>
              </a:rPr>
              <a:t>看來人人都想要</a:t>
            </a:r>
            <a:r>
              <a:rPr lang="zh-TW" altLang="zh-TW" sz="2400" dirty="0" smtClean="0">
                <a:solidFill>
                  <a:srgbClr val="161616"/>
                </a:solidFill>
                <a:latin typeface="Trebuchet MS" pitchFamily="34" charset="0"/>
                <a:ea typeface="華康儷中黑" pitchFamily="49" charset="-120"/>
              </a:rPr>
              <a:t>「</a:t>
            </a:r>
            <a:r>
              <a:rPr lang="zh-TW" altLang="en-US" sz="2400" dirty="0" smtClean="0">
                <a:solidFill>
                  <a:srgbClr val="161616"/>
                </a:solidFill>
                <a:latin typeface="Trebuchet MS" pitchFamily="34" charset="0"/>
                <a:ea typeface="華康儷中黑" pitchFamily="49" charset="-120"/>
              </a:rPr>
              <a:t>萬無一失</a:t>
            </a:r>
            <a:r>
              <a:rPr lang="zh-TW" altLang="zh-TW" sz="2400" dirty="0" smtClean="0">
                <a:solidFill>
                  <a:srgbClr val="161616"/>
                </a:solidFill>
                <a:latin typeface="Trebuchet MS" pitchFamily="34" charset="0"/>
                <a:ea typeface="華康儷中黑" pitchFamily="49" charset="-120"/>
              </a:rPr>
              <a:t>」</a:t>
            </a:r>
            <a:r>
              <a:rPr lang="zh-TW" altLang="en-US" sz="2400" dirty="0" smtClean="0">
                <a:solidFill>
                  <a:srgbClr val="161616"/>
                </a:solidFill>
                <a:latin typeface="Trebuchet MS" pitchFamily="34" charset="0"/>
                <a:ea typeface="華康儷中黑" pitchFamily="49" charset="-120"/>
              </a:rPr>
              <a:t>或「快速的</a:t>
            </a:r>
            <a:r>
              <a:rPr lang="zh-TW" altLang="zh-TW" sz="2400" dirty="0" smtClean="0">
                <a:solidFill>
                  <a:srgbClr val="161616"/>
                </a:solidFill>
                <a:latin typeface="Trebuchet MS" pitchFamily="34" charset="0"/>
                <a:ea typeface="華康儷中黑" pitchFamily="49" charset="-120"/>
              </a:rPr>
              <a:t>」</a:t>
            </a:r>
            <a:r>
              <a:rPr lang="zh-TW" altLang="en-US" sz="2400" dirty="0" smtClean="0">
                <a:solidFill>
                  <a:srgbClr val="161616"/>
                </a:solidFill>
                <a:latin typeface="Trebuchet MS" pitchFamily="34" charset="0"/>
                <a:ea typeface="華康儷中黑" pitchFamily="49" charset="-120"/>
              </a:rPr>
              <a:t>解決辦法</a:t>
            </a:r>
            <a:endParaRPr lang="en-US" altLang="zh-TW" sz="2400" dirty="0" smtClean="0">
              <a:solidFill>
                <a:srgbClr val="161616"/>
              </a:solidFill>
              <a:latin typeface="Trebuchet MS" pitchFamily="34" charset="0"/>
              <a:ea typeface="華康儷中黑" pitchFamily="49" charset="-120"/>
            </a:endParaRPr>
          </a:p>
          <a:p>
            <a:pPr indent="292100" algn="l">
              <a:buClrTx/>
              <a:buFont typeface="Arial" pitchFamily="34" charset="0"/>
              <a:buChar char="•"/>
              <a:tabLst>
                <a:tab pos="228600" algn="l"/>
              </a:tabLst>
            </a:pPr>
            <a:r>
              <a:rPr lang="zh-TW" altLang="en-US" sz="2400" dirty="0" smtClean="0">
                <a:solidFill>
                  <a:srgbClr val="161616"/>
                </a:solidFill>
                <a:latin typeface="Trebuchet MS" pitchFamily="34" charset="0"/>
                <a:ea typeface="華康儷中黑" pitchFamily="49" charset="-120"/>
              </a:rPr>
              <a:t>我們已經、正在，並將會撰寫</a:t>
            </a:r>
            <a:r>
              <a:rPr lang="en-US" altLang="zh-TW" sz="2400" dirty="0" smtClean="0">
                <a:solidFill>
                  <a:srgbClr val="161616"/>
                </a:solidFill>
                <a:latin typeface="Trebuchet MS" pitchFamily="34" charset="0"/>
                <a:ea typeface="華康儷中黑" pitchFamily="49" charset="-120"/>
              </a:rPr>
              <a:t>/</a:t>
            </a:r>
            <a:r>
              <a:rPr lang="zh-TW" altLang="en-US" sz="2400" dirty="0" smtClean="0">
                <a:solidFill>
                  <a:srgbClr val="161616"/>
                </a:solidFill>
                <a:latin typeface="Trebuchet MS" pitchFamily="34" charset="0"/>
                <a:ea typeface="華康儷中黑" pitchFamily="49" charset="-120"/>
              </a:rPr>
              <a:t>製造</a:t>
            </a:r>
            <a:r>
              <a:rPr lang="en-US" altLang="zh-TW" sz="2400" dirty="0" smtClean="0">
                <a:solidFill>
                  <a:srgbClr val="161616"/>
                </a:solidFill>
                <a:latin typeface="Trebuchet MS" pitchFamily="34" charset="0"/>
                <a:ea typeface="華康儷中黑" pitchFamily="49" charset="-120"/>
              </a:rPr>
              <a:t>/</a:t>
            </a:r>
            <a:r>
              <a:rPr lang="zh-TW" altLang="en-US" sz="2400" dirty="0" smtClean="0">
                <a:solidFill>
                  <a:srgbClr val="161616"/>
                </a:solidFill>
                <a:latin typeface="Trebuchet MS" pitchFamily="34" charset="0"/>
                <a:ea typeface="華康儷中黑" pitchFamily="49" charset="-120"/>
              </a:rPr>
              <a:t>製作大量資料，介紹付出</a:t>
            </a:r>
            <a:r>
              <a:rPr lang="zh-TW" altLang="en-US" sz="2400" u="sng" dirty="0" smtClean="0">
                <a:solidFill>
                  <a:srgbClr val="161616"/>
                </a:solidFill>
                <a:latin typeface="Trebuchet MS" pitchFamily="34" charset="0"/>
                <a:ea typeface="華康儷中黑" pitchFamily="49" charset="-120"/>
              </a:rPr>
              <a:t>少許</a:t>
            </a:r>
            <a:r>
              <a:rPr lang="zh-TW" altLang="en-US" sz="2400" dirty="0" smtClean="0">
                <a:solidFill>
                  <a:srgbClr val="161616"/>
                </a:solidFill>
                <a:latin typeface="Trebuchet MS" pitchFamily="34" charset="0"/>
                <a:ea typeface="華康儷中黑" pitchFamily="49" charset="-120"/>
              </a:rPr>
              <a:t>或</a:t>
            </a:r>
            <a:r>
              <a:rPr lang="zh-TW" altLang="en-US" sz="2400" u="sng" dirty="0" smtClean="0">
                <a:solidFill>
                  <a:srgbClr val="161616"/>
                </a:solidFill>
                <a:latin typeface="Trebuchet MS" pitchFamily="34" charset="0"/>
                <a:ea typeface="華康儷中黑" pitchFamily="49" charset="-120"/>
              </a:rPr>
              <a:t>無需</a:t>
            </a:r>
            <a:r>
              <a:rPr lang="zh-TW" altLang="en-US" sz="2400" dirty="0" smtClean="0">
                <a:solidFill>
                  <a:srgbClr val="161616"/>
                </a:solidFill>
                <a:latin typeface="Trebuchet MS" pitchFamily="34" charset="0"/>
                <a:ea typeface="華康儷中黑" pitchFamily="49" charset="-120"/>
              </a:rPr>
              <a:t>付出努力就可達到成果的方法！</a:t>
            </a:r>
            <a:endParaRPr lang="en-US" altLang="zh-TW" sz="2400" dirty="0" smtClean="0">
              <a:solidFill>
                <a:srgbClr val="161616"/>
              </a:solidFill>
              <a:latin typeface="Trebuchet MS" pitchFamily="34" charset="0"/>
              <a:ea typeface="華康儷中黑" pitchFamily="49" charset="-120"/>
            </a:endParaRPr>
          </a:p>
          <a:p>
            <a:pPr indent="292100" algn="l">
              <a:buClrTx/>
              <a:buFont typeface="Arial" pitchFamily="34" charset="0"/>
              <a:buChar char="•"/>
              <a:tabLst>
                <a:tab pos="228600" algn="l"/>
              </a:tabLst>
            </a:pPr>
            <a:r>
              <a:rPr lang="zh-TW" altLang="en-US" sz="2400" dirty="0" smtClean="0">
                <a:solidFill>
                  <a:srgbClr val="161616"/>
                </a:solidFill>
                <a:latin typeface="Trebuchet MS" pitchFamily="34" charset="0"/>
                <a:ea typeface="華康儷中黑" pitchFamily="49" charset="-120"/>
              </a:rPr>
              <a:t>這麼有效</a:t>
            </a:r>
            <a:r>
              <a:rPr lang="en-US" altLang="zh-TW" sz="2400" dirty="0" smtClean="0">
                <a:solidFill>
                  <a:srgbClr val="161616"/>
                </a:solidFill>
                <a:latin typeface="Trebuchet MS" pitchFamily="34" charset="0"/>
                <a:ea typeface="華康儷中黑" pitchFamily="49" charset="-120"/>
              </a:rPr>
              <a:t>….</a:t>
            </a:r>
            <a:r>
              <a:rPr lang="zh-TW" altLang="en-US" sz="2400" dirty="0" smtClean="0">
                <a:solidFill>
                  <a:srgbClr val="161616"/>
                </a:solidFill>
                <a:latin typeface="Trebuchet MS" pitchFamily="34" charset="0"/>
                <a:ea typeface="華康儷中黑" pitchFamily="49" charset="-120"/>
              </a:rPr>
              <a:t>賣廣告嗎？</a:t>
            </a:r>
            <a:endParaRPr lang="en-US" altLang="zh-TW" sz="2400" dirty="0" smtClean="0">
              <a:solidFill>
                <a:srgbClr val="161616"/>
              </a:solidFill>
              <a:latin typeface="Trebuchet MS" pitchFamily="34" charset="0"/>
              <a:ea typeface="華康儷中黑" pitchFamily="49" charset="-120"/>
            </a:endParaRPr>
          </a:p>
          <a:p>
            <a:pPr indent="292100" algn="l">
              <a:buClrTx/>
              <a:buFont typeface="Arial" pitchFamily="34" charset="0"/>
              <a:buChar char="•"/>
              <a:tabLst>
                <a:tab pos="228600" algn="l"/>
              </a:tabLst>
            </a:pPr>
            <a:r>
              <a:rPr lang="zh-TW" altLang="en-US" sz="2400" dirty="0" smtClean="0">
                <a:solidFill>
                  <a:srgbClr val="161616"/>
                </a:solidFill>
                <a:latin typeface="Trebuchet MS" pitchFamily="34" charset="0"/>
                <a:ea typeface="華康儷中黑" pitchFamily="49" charset="-120"/>
              </a:rPr>
              <a:t>很多時候，你付出更多努力，為的是避免付出</a:t>
            </a:r>
            <a:r>
              <a:rPr lang="zh-TW" altLang="en-US" sz="2400" u="sng" dirty="0" smtClean="0">
                <a:solidFill>
                  <a:srgbClr val="161616"/>
                </a:solidFill>
                <a:latin typeface="Trebuchet MS" pitchFamily="34" charset="0"/>
                <a:ea typeface="華康儷中黑" pitchFamily="49" charset="-120"/>
              </a:rPr>
              <a:t>額外努力</a:t>
            </a:r>
            <a:r>
              <a:rPr lang="zh-TW" altLang="en-US" sz="2400" dirty="0" smtClean="0">
                <a:solidFill>
                  <a:srgbClr val="161616"/>
                </a:solidFill>
                <a:latin typeface="Trebuchet MS" pitchFamily="34" charset="0"/>
                <a:ea typeface="華康儷中黑" pitchFamily="49" charset="-120"/>
              </a:rPr>
              <a:t>！</a:t>
            </a:r>
            <a:endParaRPr lang="en-US" altLang="zh-TW" sz="2400" dirty="0" smtClean="0">
              <a:solidFill>
                <a:srgbClr val="161616"/>
              </a:solidFill>
              <a:latin typeface="Trebuchet MS" pitchFamily="34" charset="0"/>
              <a:ea typeface="華康儷中黑" pitchFamily="49" charset="-120"/>
            </a:endParaRPr>
          </a:p>
          <a:p>
            <a:pPr indent="292100" algn="l">
              <a:buClrTx/>
              <a:buFont typeface="Arial" pitchFamily="34" charset="0"/>
              <a:buChar char="•"/>
              <a:tabLst>
                <a:tab pos="228600" algn="l"/>
              </a:tabLst>
            </a:pPr>
            <a:r>
              <a:rPr lang="en-US" sz="2000" dirty="0" smtClean="0">
                <a:solidFill>
                  <a:srgbClr val="161616"/>
                </a:solidFill>
                <a:latin typeface="Trebuchet MS" pitchFamily="34" charset="0"/>
                <a:ea typeface="華康儷中黑" pitchFamily="49" charset="-120"/>
              </a:rPr>
              <a:t> It seems everyone is looking for the “Silver Bullet”, “</a:t>
            </a:r>
            <a:r>
              <a:rPr lang="en-US" sz="2000" dirty="0" err="1" smtClean="0">
                <a:solidFill>
                  <a:srgbClr val="161616"/>
                </a:solidFill>
                <a:latin typeface="Trebuchet MS" pitchFamily="34" charset="0"/>
                <a:ea typeface="華康儷中黑" pitchFamily="49" charset="-120"/>
              </a:rPr>
              <a:t>MagicDust</a:t>
            </a:r>
            <a:r>
              <a:rPr lang="en-US" sz="2000" dirty="0" smtClean="0">
                <a:solidFill>
                  <a:srgbClr val="161616"/>
                </a:solidFill>
                <a:latin typeface="Trebuchet MS" pitchFamily="34" charset="0"/>
                <a:ea typeface="華康儷中黑" pitchFamily="49" charset="-120"/>
              </a:rPr>
              <a:t>”, or the “Quick Fix”</a:t>
            </a:r>
          </a:p>
          <a:p>
            <a:pPr indent="292100" algn="l">
              <a:buClrTx/>
              <a:buFont typeface="Arial" pitchFamily="34" charset="0"/>
              <a:buChar char="•"/>
              <a:tabLst>
                <a:tab pos="228600" algn="l"/>
              </a:tabLst>
            </a:pPr>
            <a:r>
              <a:rPr lang="en-US" sz="2000" dirty="0" smtClean="0">
                <a:solidFill>
                  <a:srgbClr val="161616"/>
                </a:solidFill>
                <a:latin typeface="Trebuchet MS" pitchFamily="34" charset="0"/>
                <a:ea typeface="華康儷中黑" pitchFamily="49" charset="-120"/>
              </a:rPr>
              <a:t>Enormous amounts of material have been, are being, AND 	will be written/produced/created promoting methods for achieving end results with </a:t>
            </a:r>
            <a:r>
              <a:rPr lang="en-US" sz="2000" u="sng" dirty="0" smtClean="0">
                <a:solidFill>
                  <a:srgbClr val="161616"/>
                </a:solidFill>
                <a:latin typeface="Trebuchet MS" pitchFamily="34" charset="0"/>
                <a:ea typeface="華康儷中黑" pitchFamily="49" charset="-120"/>
              </a:rPr>
              <a:t>little</a:t>
            </a:r>
            <a:r>
              <a:rPr lang="en-US" sz="2000" dirty="0" smtClean="0">
                <a:solidFill>
                  <a:srgbClr val="161616"/>
                </a:solidFill>
                <a:latin typeface="Trebuchet MS" pitchFamily="34" charset="0"/>
                <a:ea typeface="華康儷中黑" pitchFamily="49" charset="-120"/>
              </a:rPr>
              <a:t> or </a:t>
            </a:r>
            <a:r>
              <a:rPr lang="en-US" sz="2000" u="sng" dirty="0" smtClean="0">
                <a:solidFill>
                  <a:srgbClr val="161616"/>
                </a:solidFill>
                <a:latin typeface="Trebuchet MS" pitchFamily="34" charset="0"/>
                <a:ea typeface="華康儷中黑" pitchFamily="49" charset="-120"/>
              </a:rPr>
              <a:t>no</a:t>
            </a:r>
            <a:r>
              <a:rPr lang="en-US" sz="2000" dirty="0" smtClean="0">
                <a:solidFill>
                  <a:srgbClr val="161616"/>
                </a:solidFill>
                <a:latin typeface="Trebuchet MS" pitchFamily="34" charset="0"/>
                <a:ea typeface="華康儷中黑" pitchFamily="49" charset="-120"/>
              </a:rPr>
              <a:t> Effort!</a:t>
            </a:r>
          </a:p>
          <a:p>
            <a:pPr indent="292100" algn="l">
              <a:buClrTx/>
              <a:buFont typeface="Arial" pitchFamily="34" charset="0"/>
              <a:buChar char="•"/>
              <a:tabLst>
                <a:tab pos="228600" algn="l"/>
              </a:tabLst>
            </a:pPr>
            <a:r>
              <a:rPr lang="en-US" sz="2000" dirty="0" smtClean="0">
                <a:solidFill>
                  <a:srgbClr val="161616"/>
                </a:solidFill>
                <a:latin typeface="Trebuchet MS" pitchFamily="34" charset="0"/>
                <a:ea typeface="華康儷中黑" pitchFamily="49" charset="-120"/>
              </a:rPr>
              <a:t>So effective….advertising?</a:t>
            </a:r>
          </a:p>
          <a:p>
            <a:pPr indent="292100" algn="l">
              <a:buClrTx/>
              <a:buFont typeface="Arial" pitchFamily="34" charset="0"/>
              <a:buChar char="•"/>
              <a:tabLst>
                <a:tab pos="228600" algn="l"/>
              </a:tabLst>
            </a:pPr>
            <a:r>
              <a:rPr lang="en-US" sz="2000" dirty="0" smtClean="0">
                <a:solidFill>
                  <a:srgbClr val="161616"/>
                </a:solidFill>
                <a:latin typeface="Trebuchet MS" pitchFamily="34" charset="0"/>
                <a:ea typeface="華康儷中黑" pitchFamily="49" charset="-120"/>
              </a:rPr>
              <a:t>Many cases you work harder to avoid the </a:t>
            </a:r>
            <a:r>
              <a:rPr lang="en-US" sz="2000" u="sng" dirty="0" smtClean="0">
                <a:solidFill>
                  <a:srgbClr val="161616"/>
                </a:solidFill>
                <a:latin typeface="Trebuchet MS" pitchFamily="34" charset="0"/>
                <a:ea typeface="華康儷中黑" pitchFamily="49" charset="-120"/>
              </a:rPr>
              <a:t>extra</a:t>
            </a:r>
            <a:r>
              <a:rPr lang="en-US" sz="2000" dirty="0" smtClean="0">
                <a:solidFill>
                  <a:srgbClr val="161616"/>
                </a:solidFill>
                <a:latin typeface="Trebuchet MS" pitchFamily="34" charset="0"/>
                <a:ea typeface="華康儷中黑" pitchFamily="49" charset="-120"/>
              </a:rPr>
              <a:t> </a:t>
            </a:r>
            <a:r>
              <a:rPr lang="en-US" sz="2000" u="sng" dirty="0" smtClean="0">
                <a:solidFill>
                  <a:srgbClr val="161616"/>
                </a:solidFill>
                <a:latin typeface="Trebuchet MS" pitchFamily="34" charset="0"/>
                <a:ea typeface="華康儷中黑" pitchFamily="49" charset="-120"/>
              </a:rPr>
              <a:t>effort</a:t>
            </a:r>
            <a:r>
              <a:rPr lang="en-US" sz="2000" dirty="0" smtClean="0">
                <a:solidFill>
                  <a:srgbClr val="161616"/>
                </a:solidFill>
                <a:latin typeface="Trebuchet MS" pitchFamily="34" charset="0"/>
                <a:ea typeface="華康儷中黑" pitchFamily="49" charset="-120"/>
              </a:rPr>
              <a:t> than applying it!</a:t>
            </a:r>
            <a:endParaRPr lang="en-US" sz="2000" dirty="0">
              <a:solidFill>
                <a:srgbClr val="161616"/>
              </a:solidFill>
              <a:latin typeface="Trebuchet MS" pitchFamily="34" charset="0"/>
              <a:ea typeface="華康儷中黑" pitchFamily="49" charset="-120"/>
            </a:endParaRPr>
          </a:p>
        </p:txBody>
      </p:sp>
    </p:spTree>
    <p:extLst>
      <p:ext uri="{BB962C8B-B14F-4D97-AF65-F5344CB8AC3E}">
        <p14:creationId xmlns:p14="http://schemas.microsoft.com/office/powerpoint/2010/main" xmlns="" val="3331902712"/>
      </p:ext>
    </p:extLst>
  </p:cSld>
  <p:clrMapOvr>
    <a:masterClrMapping/>
  </p:clrMapOvr>
  <p:transition spd="med">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srcRect/>
          <a:stretch>
            <a:fillRect/>
          </a:stretch>
        </a:blipFill>
        <a:effectLst/>
      </p:bgPr>
    </p:bg>
    <p:spTree>
      <p:nvGrpSpPr>
        <p:cNvPr id="1" name=""/>
        <p:cNvGrpSpPr/>
        <p:nvPr/>
      </p:nvGrpSpPr>
      <p:grpSpPr>
        <a:xfrm>
          <a:off x="0" y="0"/>
          <a:ext cx="0" cy="0"/>
          <a:chOff x="0" y="0"/>
          <a:chExt cx="0" cy="0"/>
        </a:xfrm>
      </p:grpSpPr>
      <p:sp>
        <p:nvSpPr>
          <p:cNvPr id="252931" name="Rectangle 3"/>
          <p:cNvSpPr>
            <a:spLocks noChangeArrowheads="1"/>
          </p:cNvSpPr>
          <p:nvPr/>
        </p:nvSpPr>
        <p:spPr bwMode="auto">
          <a:xfrm>
            <a:off x="469900" y="76200"/>
            <a:ext cx="8674099" cy="5223688"/>
          </a:xfrm>
          <a:prstGeom prst="rect">
            <a:avLst/>
          </a:prstGeom>
          <a:noFill/>
          <a:ln w="9525">
            <a:noFill/>
            <a:miter lim="800000"/>
            <a:headEnd/>
            <a:tailEnd/>
          </a:ln>
        </p:spPr>
        <p:txBody>
          <a:bodyPr/>
          <a:lstStyle/>
          <a:p>
            <a:pPr marL="342900" indent="-342900" eaLnBrk="0" fontAlgn="base" hangingPunct="0">
              <a:spcBef>
                <a:spcPct val="20000"/>
              </a:spcBef>
              <a:spcAft>
                <a:spcPct val="0"/>
              </a:spcAft>
              <a:buFont typeface="Arial"/>
              <a:buChar char="•"/>
            </a:pPr>
            <a:r>
              <a:rPr lang="zh-TW" altLang="en-US" sz="2200" dirty="0" smtClean="0">
                <a:solidFill>
                  <a:srgbClr val="161616"/>
                </a:solidFill>
                <a:latin typeface="Trebuchet MS" pitchFamily="34" charset="0"/>
                <a:ea typeface="華康儷中黑" pitchFamily="49" charset="-120"/>
              </a:rPr>
              <a:t>已撰寫</a:t>
            </a:r>
            <a:r>
              <a:rPr lang="en-US" altLang="zh-TW" sz="2200" dirty="0" smtClean="0">
                <a:solidFill>
                  <a:srgbClr val="161616"/>
                </a:solidFill>
                <a:latin typeface="Trebuchet MS" pitchFamily="34" charset="0"/>
                <a:ea typeface="華康儷中黑" pitchFamily="49" charset="-120"/>
              </a:rPr>
              <a:t>/</a:t>
            </a:r>
            <a:r>
              <a:rPr lang="zh-TW" altLang="en-US" sz="2200" dirty="0" smtClean="0">
                <a:solidFill>
                  <a:srgbClr val="161616"/>
                </a:solidFill>
                <a:latin typeface="Trebuchet MS" pitchFamily="34" charset="0"/>
                <a:ea typeface="華康儷中黑" pitchFamily="49" charset="-120"/>
              </a:rPr>
              <a:t>製造</a:t>
            </a:r>
            <a:r>
              <a:rPr lang="en-US" altLang="zh-TW" sz="2200" dirty="0" smtClean="0">
                <a:solidFill>
                  <a:srgbClr val="161616"/>
                </a:solidFill>
                <a:latin typeface="Trebuchet MS" pitchFamily="34" charset="0"/>
                <a:ea typeface="華康儷中黑" pitchFamily="49" charset="-120"/>
              </a:rPr>
              <a:t>/</a:t>
            </a:r>
            <a:r>
              <a:rPr lang="zh-TW" altLang="en-US" sz="2200" dirty="0" smtClean="0">
                <a:solidFill>
                  <a:srgbClr val="161616"/>
                </a:solidFill>
                <a:latin typeface="Trebuchet MS" pitchFamily="34" charset="0"/>
                <a:ea typeface="華康儷中黑" pitchFamily="49" charset="-120"/>
              </a:rPr>
              <a:t>製作</a:t>
            </a:r>
            <a:r>
              <a:rPr lang="zh-TW" altLang="en-US" sz="2200" dirty="0" smtClean="0">
                <a:solidFill>
                  <a:srgbClr val="161616"/>
                </a:solidFill>
                <a:latin typeface="Trebuchet MS" pitchFamily="34" charset="0"/>
                <a:ea typeface="華康儷中黑" pitchFamily="49" charset="-120"/>
                <a:cs typeface="Arial" charset="0"/>
              </a:rPr>
              <a:t>的資料</a:t>
            </a:r>
            <a:r>
              <a:rPr lang="en-US" altLang="zh-TW" sz="2200" dirty="0" smtClean="0">
                <a:solidFill>
                  <a:srgbClr val="161616"/>
                </a:solidFill>
                <a:latin typeface="Trebuchet MS" pitchFamily="34" charset="0"/>
                <a:ea typeface="華康儷中黑" pitchFamily="49" charset="-120"/>
                <a:cs typeface="Arial" charset="0"/>
              </a:rPr>
              <a:t>… </a:t>
            </a:r>
            <a:r>
              <a:rPr lang="zh-TW" altLang="en-US" sz="2200" dirty="0" smtClean="0">
                <a:solidFill>
                  <a:srgbClr val="161616"/>
                </a:solidFill>
                <a:latin typeface="Trebuchet MS" pitchFamily="34" charset="0"/>
                <a:ea typeface="華康儷中黑" pitchFamily="49" charset="-120"/>
                <a:cs typeface="Arial" charset="0"/>
              </a:rPr>
              <a:t>推廣有效的方法</a:t>
            </a:r>
            <a:endParaRPr lang="en-US" altLang="zh-TW" sz="2200" dirty="0" smtClean="0">
              <a:solidFill>
                <a:srgbClr val="161616"/>
              </a:solidFill>
              <a:latin typeface="Trebuchet MS" pitchFamily="34" charset="0"/>
              <a:ea typeface="華康儷中黑" pitchFamily="49" charset="-120"/>
              <a:cs typeface="Arial" charset="0"/>
            </a:endParaRPr>
          </a:p>
          <a:p>
            <a:pPr marL="342900" indent="-342900" eaLnBrk="0" fontAlgn="base" hangingPunct="0">
              <a:spcBef>
                <a:spcPct val="20000"/>
              </a:spcBef>
              <a:spcAft>
                <a:spcPct val="0"/>
              </a:spcAft>
              <a:buFont typeface="Arial"/>
              <a:buChar char="•"/>
            </a:pPr>
            <a:r>
              <a:rPr lang="zh-TW" altLang="en-US" sz="2200" dirty="0" smtClean="0">
                <a:solidFill>
                  <a:srgbClr val="161616"/>
                </a:solidFill>
                <a:latin typeface="Trebuchet MS" pitchFamily="34" charset="0"/>
                <a:ea typeface="華康儷中黑" pitchFamily="49" charset="-120"/>
                <a:cs typeface="Arial" charset="0"/>
              </a:rPr>
              <a:t>可惜的是</a:t>
            </a:r>
            <a:r>
              <a:rPr lang="en-US" altLang="zh-TW" sz="2200" dirty="0" smtClean="0">
                <a:solidFill>
                  <a:srgbClr val="161616"/>
                </a:solidFill>
                <a:latin typeface="Trebuchet MS" pitchFamily="34" charset="0"/>
                <a:ea typeface="華康儷中黑" pitchFamily="49" charset="-120"/>
                <a:cs typeface="Arial" charset="0"/>
              </a:rPr>
              <a:t>… </a:t>
            </a:r>
            <a:r>
              <a:rPr lang="zh-TW" altLang="en-US" sz="2200" dirty="0" smtClean="0">
                <a:solidFill>
                  <a:srgbClr val="161616"/>
                </a:solidFill>
                <a:latin typeface="Trebuchet MS" pitchFamily="34" charset="0"/>
                <a:ea typeface="華康儷中黑" pitchFamily="49" charset="-120"/>
                <a:cs typeface="Arial" charset="0"/>
              </a:rPr>
              <a:t>缺少了讀者</a:t>
            </a:r>
            <a:r>
              <a:rPr lang="en-US" altLang="zh-TW" sz="2200" dirty="0" smtClean="0">
                <a:solidFill>
                  <a:srgbClr val="161616"/>
                </a:solidFill>
                <a:latin typeface="Trebuchet MS" pitchFamily="34" charset="0"/>
                <a:ea typeface="華康儷中黑" pitchFamily="49" charset="-120"/>
                <a:cs typeface="Arial" charset="0"/>
              </a:rPr>
              <a:t>/</a:t>
            </a:r>
            <a:r>
              <a:rPr lang="zh-TW" altLang="en-US" sz="2200" dirty="0" smtClean="0">
                <a:solidFill>
                  <a:srgbClr val="161616"/>
                </a:solidFill>
                <a:latin typeface="Trebuchet MS" pitchFamily="34" charset="0"/>
                <a:ea typeface="華康儷中黑" pitchFamily="49" charset="-120"/>
                <a:cs typeface="Arial" charset="0"/>
              </a:rPr>
              <a:t>觀眾</a:t>
            </a:r>
            <a:r>
              <a:rPr lang="en-US" altLang="zh-TW" sz="2200" dirty="0" smtClean="0">
                <a:solidFill>
                  <a:srgbClr val="161616"/>
                </a:solidFill>
                <a:latin typeface="Trebuchet MS" pitchFamily="34" charset="0"/>
                <a:ea typeface="華康儷中黑" pitchFamily="49" charset="-120"/>
                <a:cs typeface="Arial" charset="0"/>
              </a:rPr>
              <a:t>/</a:t>
            </a:r>
            <a:r>
              <a:rPr lang="zh-TW" altLang="en-US" sz="2200" dirty="0" smtClean="0">
                <a:solidFill>
                  <a:srgbClr val="161616"/>
                </a:solidFill>
                <a:latin typeface="Trebuchet MS" pitchFamily="34" charset="0"/>
                <a:ea typeface="華康儷中黑" pitchFamily="49" charset="-120"/>
                <a:cs typeface="Arial" charset="0"/>
              </a:rPr>
              <a:t>學員的</a:t>
            </a:r>
            <a:r>
              <a:rPr lang="zh-TW" altLang="en-US" sz="2200" b="1" dirty="0" smtClean="0">
                <a:solidFill>
                  <a:srgbClr val="161616"/>
                </a:solidFill>
                <a:latin typeface="Trebuchet MS" pitchFamily="34" charset="0"/>
                <a:ea typeface="華康儷中黑" pitchFamily="49" charset="-120"/>
                <a:cs typeface="Arial" charset="0"/>
              </a:rPr>
              <a:t>行動</a:t>
            </a:r>
            <a:r>
              <a:rPr lang="en-US" altLang="zh-TW" sz="2200" dirty="0" smtClean="0">
                <a:solidFill>
                  <a:srgbClr val="161616"/>
                </a:solidFill>
                <a:latin typeface="Trebuchet MS" pitchFamily="34" charset="0"/>
                <a:ea typeface="華康儷中黑" pitchFamily="49" charset="-120"/>
                <a:cs typeface="Arial" charset="0"/>
              </a:rPr>
              <a:t>/</a:t>
            </a:r>
            <a:r>
              <a:rPr lang="zh-TW" altLang="en-US" sz="2200" b="1" dirty="0" smtClean="0">
                <a:solidFill>
                  <a:srgbClr val="161616"/>
                </a:solidFill>
                <a:latin typeface="Trebuchet MS" pitchFamily="34" charset="0"/>
                <a:ea typeface="華康儷中黑" pitchFamily="49" charset="-120"/>
                <a:cs typeface="Arial" charset="0"/>
              </a:rPr>
              <a:t>努力</a:t>
            </a:r>
            <a:r>
              <a:rPr lang="zh-TW" altLang="en-US" sz="2200" dirty="0" smtClean="0">
                <a:solidFill>
                  <a:srgbClr val="161616"/>
                </a:solidFill>
                <a:latin typeface="Trebuchet MS" pitchFamily="34" charset="0"/>
                <a:ea typeface="華康儷中黑" pitchFamily="49" charset="-120"/>
                <a:cs typeface="Arial" charset="0"/>
              </a:rPr>
              <a:t>！</a:t>
            </a:r>
            <a:endParaRPr lang="en-US" altLang="zh-TW" sz="2200" dirty="0" smtClean="0">
              <a:solidFill>
                <a:srgbClr val="161616"/>
              </a:solidFill>
              <a:latin typeface="Trebuchet MS" pitchFamily="34" charset="0"/>
              <a:ea typeface="華康儷中黑" pitchFamily="49" charset="-120"/>
              <a:cs typeface="Arial" charset="0"/>
            </a:endParaRPr>
          </a:p>
          <a:p>
            <a:pPr marL="342900" indent="-342900" eaLnBrk="0" fontAlgn="base" hangingPunct="0">
              <a:spcBef>
                <a:spcPct val="20000"/>
              </a:spcBef>
              <a:spcAft>
                <a:spcPct val="0"/>
              </a:spcAft>
              <a:buFont typeface="Arial"/>
              <a:buChar char="•"/>
            </a:pPr>
            <a:r>
              <a:rPr lang="zh-TW" altLang="en-US" sz="2200" u="sng" dirty="0" smtClean="0">
                <a:solidFill>
                  <a:srgbClr val="161616"/>
                </a:solidFill>
                <a:latin typeface="Trebuchet MS" pitchFamily="34" charset="0"/>
                <a:ea typeface="華康儷中黑" pitchFamily="49" charset="-120"/>
                <a:cs typeface="Arial" charset="0"/>
              </a:rPr>
              <a:t>實際</a:t>
            </a:r>
            <a:r>
              <a:rPr lang="zh-TW" altLang="en-US" sz="2200" dirty="0" smtClean="0">
                <a:solidFill>
                  <a:srgbClr val="161616"/>
                </a:solidFill>
                <a:latin typeface="Trebuchet MS" pitchFamily="34" charset="0"/>
                <a:ea typeface="華康儷中黑" pitchFamily="49" charset="-120"/>
                <a:cs typeface="Arial" charset="0"/>
              </a:rPr>
              <a:t>行動的人當中</a:t>
            </a:r>
            <a:r>
              <a:rPr lang="en-US" altLang="zh-TW" sz="2200" dirty="0" smtClean="0">
                <a:solidFill>
                  <a:srgbClr val="161616"/>
                </a:solidFill>
                <a:latin typeface="Trebuchet MS" pitchFamily="34" charset="0"/>
                <a:ea typeface="華康儷中黑" pitchFamily="49" charset="-120"/>
                <a:cs typeface="Arial" charset="0"/>
              </a:rPr>
              <a:t>,</a:t>
            </a:r>
            <a:r>
              <a:rPr lang="zh-TW" altLang="en-US" sz="2200" dirty="0" smtClean="0">
                <a:solidFill>
                  <a:srgbClr val="161616"/>
                </a:solidFill>
                <a:latin typeface="Trebuchet MS" pitchFamily="34" charset="0"/>
                <a:ea typeface="華康儷中黑" pitchFamily="49" charset="-120"/>
                <a:cs typeface="Arial" charset="0"/>
              </a:rPr>
              <a:t>有部份付出</a:t>
            </a:r>
            <a:r>
              <a:rPr lang="zh-TW" altLang="en-US" sz="2200" b="1" dirty="0" smtClean="0">
                <a:solidFill>
                  <a:srgbClr val="161616"/>
                </a:solidFill>
                <a:latin typeface="Trebuchet MS" pitchFamily="34" charset="0"/>
                <a:ea typeface="華康儷中黑" pitchFamily="49" charset="-120"/>
                <a:cs typeface="Arial" charset="0"/>
              </a:rPr>
              <a:t>額外努力</a:t>
            </a:r>
            <a:r>
              <a:rPr lang="zh-TW" altLang="en-US" sz="2200" dirty="0" smtClean="0">
                <a:solidFill>
                  <a:srgbClr val="161616"/>
                </a:solidFill>
                <a:latin typeface="Trebuchet MS" pitchFamily="34" charset="0"/>
                <a:ea typeface="華康儷中黑" pitchFamily="49" charset="-120"/>
                <a:cs typeface="Arial" charset="0"/>
              </a:rPr>
              <a:t>，去達到想要的效果</a:t>
            </a:r>
            <a:endParaRPr lang="en-US" altLang="zh-TW" sz="2200" dirty="0" smtClean="0">
              <a:solidFill>
                <a:srgbClr val="161616"/>
              </a:solidFill>
              <a:latin typeface="Trebuchet MS" pitchFamily="34" charset="0"/>
              <a:ea typeface="華康儷中黑" pitchFamily="49" charset="-120"/>
              <a:cs typeface="Arial" charset="0"/>
            </a:endParaRPr>
          </a:p>
          <a:p>
            <a:pPr marL="342900" indent="-342900" eaLnBrk="0" fontAlgn="base" hangingPunct="0">
              <a:spcBef>
                <a:spcPct val="20000"/>
              </a:spcBef>
              <a:spcAft>
                <a:spcPct val="0"/>
              </a:spcAft>
              <a:buFont typeface="Arial"/>
              <a:buChar char="•"/>
            </a:pPr>
            <a:r>
              <a:rPr lang="zh-TW" altLang="en-US" sz="2200" dirty="0" smtClean="0">
                <a:solidFill>
                  <a:srgbClr val="161616"/>
                </a:solidFill>
                <a:latin typeface="Trebuchet MS" pitchFamily="34" charset="0"/>
                <a:ea typeface="華康儷中黑" pitchFamily="49" charset="-120"/>
                <a:cs typeface="Arial" charset="0"/>
              </a:rPr>
              <a:t>購買了書籍、出席了活動</a:t>
            </a:r>
            <a:r>
              <a:rPr lang="en-US" altLang="zh-TW" sz="2200" dirty="0" smtClean="0">
                <a:solidFill>
                  <a:srgbClr val="161616"/>
                </a:solidFill>
                <a:latin typeface="Trebuchet MS" pitchFamily="34" charset="0"/>
                <a:ea typeface="華康儷中黑" pitchFamily="49" charset="-120"/>
                <a:cs typeface="Arial" charset="0"/>
              </a:rPr>
              <a:t>… </a:t>
            </a:r>
            <a:r>
              <a:rPr lang="zh-TW" altLang="en-US" sz="2200" dirty="0" smtClean="0">
                <a:solidFill>
                  <a:srgbClr val="161616"/>
                </a:solidFill>
                <a:latin typeface="Trebuchet MS" pitchFamily="34" charset="0"/>
                <a:ea typeface="華康儷中黑" pitchFamily="49" charset="-120"/>
                <a:cs typeface="Arial" charset="0"/>
              </a:rPr>
              <a:t>就</a:t>
            </a:r>
            <a:r>
              <a:rPr lang="zh-TW" altLang="en-US" sz="2200" b="1" dirty="0" smtClean="0">
                <a:solidFill>
                  <a:srgbClr val="161616"/>
                </a:solidFill>
                <a:latin typeface="Trebuchet MS" pitchFamily="34" charset="0"/>
                <a:ea typeface="華康儷中黑" pitchFamily="49" charset="-120"/>
                <a:cs typeface="Arial" charset="0"/>
              </a:rPr>
              <a:t>今天一樣</a:t>
            </a:r>
            <a:r>
              <a:rPr lang="zh-TW" altLang="en-US" sz="2200" dirty="0" smtClean="0">
                <a:solidFill>
                  <a:srgbClr val="161616"/>
                </a:solidFill>
                <a:latin typeface="Trebuchet MS" pitchFamily="34" charset="0"/>
                <a:ea typeface="華康儷中黑" pitchFamily="49" charset="-120"/>
                <a:cs typeface="Arial" charset="0"/>
              </a:rPr>
              <a:t>具有正面目的</a:t>
            </a:r>
            <a:r>
              <a:rPr lang="en-US" altLang="zh-TW" sz="2200" dirty="0" smtClean="0">
                <a:solidFill>
                  <a:srgbClr val="161616"/>
                </a:solidFill>
                <a:latin typeface="Trebuchet MS" pitchFamily="34" charset="0"/>
                <a:ea typeface="華康儷中黑" pitchFamily="49" charset="-120"/>
                <a:cs typeface="Arial" charset="0"/>
              </a:rPr>
              <a:t>… </a:t>
            </a:r>
            <a:r>
              <a:rPr lang="zh-TW" altLang="en-US" sz="2200" dirty="0" smtClean="0">
                <a:solidFill>
                  <a:srgbClr val="161616"/>
                </a:solidFill>
                <a:latin typeface="Trebuchet MS" pitchFamily="34" charset="0"/>
                <a:ea typeface="華康儷中黑" pitchFamily="49" charset="-120"/>
                <a:cs typeface="Arial" charset="0"/>
              </a:rPr>
              <a:t>最後出席者只欠缺熱情地花費了些時間</a:t>
            </a:r>
            <a:r>
              <a:rPr lang="en-US" altLang="zh-TW" sz="2200" dirty="0" smtClean="0">
                <a:solidFill>
                  <a:srgbClr val="161616"/>
                </a:solidFill>
                <a:latin typeface="Trebuchet MS" pitchFamily="34" charset="0"/>
                <a:ea typeface="華康儷中黑" pitchFamily="49" charset="-120"/>
                <a:cs typeface="Arial" charset="0"/>
              </a:rPr>
              <a:t>… </a:t>
            </a:r>
            <a:r>
              <a:rPr lang="zh-TW" altLang="en-US" sz="2200" dirty="0" smtClean="0">
                <a:solidFill>
                  <a:srgbClr val="161616"/>
                </a:solidFill>
                <a:latin typeface="Trebuchet MS" pitchFamily="34" charset="0"/>
                <a:ea typeface="華康儷中黑" pitchFamily="49" charset="-120"/>
                <a:cs typeface="Arial" charset="0"/>
              </a:rPr>
              <a:t>會得出相應結果！</a:t>
            </a:r>
            <a:endParaRPr lang="en-US" altLang="zh-TW" sz="2200" dirty="0" smtClean="0">
              <a:solidFill>
                <a:srgbClr val="161616"/>
              </a:solidFill>
              <a:latin typeface="Trebuchet MS" pitchFamily="34" charset="0"/>
              <a:ea typeface="華康儷中黑" pitchFamily="49" charset="-120"/>
              <a:cs typeface="Arial" charset="0"/>
            </a:endParaRPr>
          </a:p>
          <a:p>
            <a:pPr marL="342900" indent="-342900" eaLnBrk="0" fontAlgn="base" hangingPunct="0">
              <a:spcBef>
                <a:spcPct val="20000"/>
              </a:spcBef>
              <a:spcAft>
                <a:spcPct val="0"/>
              </a:spcAft>
              <a:buFont typeface="Arial"/>
              <a:buChar char="•"/>
            </a:pPr>
            <a:r>
              <a:rPr lang="en-US" sz="1900" dirty="0" smtClean="0">
                <a:solidFill>
                  <a:srgbClr val="161616"/>
                </a:solidFill>
                <a:latin typeface="Trebuchet MS" pitchFamily="34" charset="0"/>
                <a:ea typeface="華康儷中黑" pitchFamily="49" charset="-120"/>
                <a:cs typeface="Arial" charset="0"/>
              </a:rPr>
              <a:t>Great material… written / produced / created promoting solid approaches.</a:t>
            </a:r>
          </a:p>
          <a:p>
            <a:pPr marL="342900" indent="-342900" eaLnBrk="0" fontAlgn="base" hangingPunct="0">
              <a:spcBef>
                <a:spcPct val="20000"/>
              </a:spcBef>
              <a:spcAft>
                <a:spcPct val="0"/>
              </a:spcAft>
              <a:buFont typeface="Arial"/>
              <a:buChar char="•"/>
            </a:pPr>
            <a:r>
              <a:rPr lang="en-US" sz="1900" dirty="0" smtClean="0">
                <a:solidFill>
                  <a:srgbClr val="161616"/>
                </a:solidFill>
                <a:latin typeface="Trebuchet MS" pitchFamily="34" charset="0"/>
                <a:ea typeface="華康儷中黑" pitchFamily="49" charset="-120"/>
                <a:cs typeface="Arial" charset="0"/>
              </a:rPr>
              <a:t>Unfortunately… ACTION / EFFORT by reader / viewer / student is the missing ingredient!</a:t>
            </a:r>
          </a:p>
          <a:p>
            <a:pPr marL="342900" indent="-342900" eaLnBrk="0" fontAlgn="base" hangingPunct="0">
              <a:spcBef>
                <a:spcPct val="20000"/>
              </a:spcBef>
              <a:spcAft>
                <a:spcPct val="0"/>
              </a:spcAft>
              <a:buFont typeface="Arial"/>
              <a:buChar char="•"/>
            </a:pPr>
            <a:r>
              <a:rPr lang="en-US" sz="1900" dirty="0" smtClean="0">
                <a:solidFill>
                  <a:srgbClr val="161616"/>
                </a:solidFill>
                <a:latin typeface="Trebuchet MS" pitchFamily="34" charset="0"/>
                <a:ea typeface="華康儷中黑" pitchFamily="49" charset="-120"/>
                <a:cs typeface="Arial" charset="0"/>
              </a:rPr>
              <a:t>For those who </a:t>
            </a:r>
            <a:r>
              <a:rPr lang="en-US" sz="1900" u="sng" dirty="0" smtClean="0">
                <a:solidFill>
                  <a:srgbClr val="161616"/>
                </a:solidFill>
                <a:latin typeface="Trebuchet MS" pitchFamily="34" charset="0"/>
                <a:ea typeface="華康儷中黑" pitchFamily="49" charset="-120"/>
                <a:cs typeface="Arial" charset="0"/>
              </a:rPr>
              <a:t>DO</a:t>
            </a:r>
            <a:r>
              <a:rPr lang="en-US" sz="1900" dirty="0" smtClean="0">
                <a:solidFill>
                  <a:srgbClr val="161616"/>
                </a:solidFill>
                <a:latin typeface="Trebuchet MS" pitchFamily="34" charset="0"/>
                <a:ea typeface="華康儷中黑" pitchFamily="49" charset="-120"/>
                <a:cs typeface="Arial" charset="0"/>
              </a:rPr>
              <a:t> take action, there is a fraction who apply the EXTRA EFFORT necessary to reach intended result.</a:t>
            </a:r>
          </a:p>
          <a:p>
            <a:pPr marL="342900" indent="-342900" eaLnBrk="0" fontAlgn="base" hangingPunct="0">
              <a:spcBef>
                <a:spcPct val="20000"/>
              </a:spcBef>
              <a:spcAft>
                <a:spcPct val="0"/>
              </a:spcAft>
              <a:buFont typeface="Arial"/>
              <a:buChar char="•"/>
            </a:pPr>
            <a:r>
              <a:rPr lang="en-US" sz="1900" dirty="0" smtClean="0">
                <a:solidFill>
                  <a:srgbClr val="161616"/>
                </a:solidFill>
                <a:latin typeface="Trebuchet MS" pitchFamily="34" charset="0"/>
                <a:ea typeface="華康儷中黑" pitchFamily="49" charset="-120"/>
                <a:cs typeface="Arial" charset="0"/>
              </a:rPr>
              <a:t>Books purchased, programs attended… LIKE THIS ONE</a:t>
            </a:r>
          </a:p>
          <a:p>
            <a:pPr marL="342900" lvl="1" indent="-342900" eaLnBrk="0" fontAlgn="base" hangingPunct="0">
              <a:spcBef>
                <a:spcPct val="20000"/>
              </a:spcBef>
              <a:spcAft>
                <a:spcPct val="0"/>
              </a:spcAft>
              <a:tabLst>
                <a:tab pos="565150" algn="l"/>
              </a:tabLst>
            </a:pPr>
            <a:r>
              <a:rPr lang="en-US" sz="1900" dirty="0" smtClean="0">
                <a:solidFill>
                  <a:srgbClr val="161616"/>
                </a:solidFill>
                <a:latin typeface="Trebuchet MS" pitchFamily="34" charset="0"/>
                <a:ea typeface="華康儷中黑" pitchFamily="49" charset="-120"/>
                <a:cs typeface="Arial" charset="0"/>
              </a:rPr>
              <a:t>	with wonderful intentions… only to end in another block 			of time invested half-heartedly… with 				corresponding results!</a:t>
            </a:r>
            <a:endParaRPr lang="en-US" sz="1900" dirty="0">
              <a:solidFill>
                <a:srgbClr val="161616"/>
              </a:solidFill>
              <a:latin typeface="Trebuchet MS" pitchFamily="34" charset="0"/>
              <a:ea typeface="華康儷中黑" pitchFamily="49" charset="-120"/>
              <a:cs typeface="Arial" charset="0"/>
            </a:endParaRPr>
          </a:p>
        </p:txBody>
      </p:sp>
    </p:spTree>
    <p:extLst>
      <p:ext uri="{BB962C8B-B14F-4D97-AF65-F5344CB8AC3E}">
        <p14:creationId xmlns:p14="http://schemas.microsoft.com/office/powerpoint/2010/main" xmlns="" val="4142331794"/>
      </p:ext>
    </p:extLst>
  </p:cSld>
  <p:clrMapOvr>
    <a:masterClrMapping/>
  </p:clrMapOvr>
  <p:transition spd="med">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srcRect/>
          <a:stretch>
            <a:fillRect/>
          </a:stretch>
        </a:blipFill>
        <a:effectLst/>
      </p:bgPr>
    </p:bg>
    <p:spTree>
      <p:nvGrpSpPr>
        <p:cNvPr id="1" name=""/>
        <p:cNvGrpSpPr/>
        <p:nvPr/>
      </p:nvGrpSpPr>
      <p:grpSpPr>
        <a:xfrm>
          <a:off x="0" y="0"/>
          <a:ext cx="0" cy="0"/>
          <a:chOff x="0" y="0"/>
          <a:chExt cx="0" cy="0"/>
        </a:xfrm>
      </p:grpSpPr>
      <p:sp>
        <p:nvSpPr>
          <p:cNvPr id="252931" name="Rectangle 3"/>
          <p:cNvSpPr>
            <a:spLocks noChangeArrowheads="1"/>
          </p:cNvSpPr>
          <p:nvPr/>
        </p:nvSpPr>
        <p:spPr bwMode="auto">
          <a:xfrm>
            <a:off x="469901" y="228600"/>
            <a:ext cx="8507502" cy="6266278"/>
          </a:xfrm>
          <a:prstGeom prst="rect">
            <a:avLst/>
          </a:prstGeom>
          <a:noFill/>
          <a:ln w="9525">
            <a:noFill/>
            <a:miter lim="800000"/>
            <a:headEnd/>
            <a:tailEnd/>
          </a:ln>
        </p:spPr>
        <p:txBody>
          <a:bodyPr/>
          <a:lstStyle/>
          <a:p>
            <a:pPr marL="228600" indent="-228600" eaLnBrk="0" fontAlgn="base" hangingPunct="0">
              <a:spcBef>
                <a:spcPct val="20000"/>
              </a:spcBef>
              <a:spcAft>
                <a:spcPct val="0"/>
              </a:spcAft>
              <a:buFont typeface="Arial"/>
              <a:buChar char="•"/>
            </a:pPr>
            <a:r>
              <a:rPr lang="zh-TW" altLang="en-US" sz="2600" dirty="0" smtClean="0">
                <a:solidFill>
                  <a:srgbClr val="161616"/>
                </a:solidFill>
                <a:latin typeface="Trebuchet MS" pitchFamily="34" charset="0"/>
                <a:ea typeface="華康儷中黑" pitchFamily="49" charset="-120"/>
                <a:cs typeface="Arial" charset="0"/>
              </a:rPr>
              <a:t>為何你參加活動，卻偏偏欠缺對達成目標的</a:t>
            </a:r>
            <a:r>
              <a:rPr lang="zh-TW" altLang="en-US" sz="2600" b="1" dirty="0" smtClean="0">
                <a:solidFill>
                  <a:srgbClr val="161616"/>
                </a:solidFill>
                <a:latin typeface="Trebuchet MS" pitchFamily="34" charset="0"/>
                <a:ea typeface="華康儷中黑" pitchFamily="49" charset="-120"/>
                <a:cs typeface="Arial" charset="0"/>
              </a:rPr>
              <a:t>承擔</a:t>
            </a:r>
            <a:r>
              <a:rPr lang="zh-TW" altLang="en-US" sz="2600" dirty="0" smtClean="0">
                <a:solidFill>
                  <a:srgbClr val="161616"/>
                </a:solidFill>
                <a:latin typeface="Trebuchet MS" pitchFamily="34" charset="0"/>
                <a:ea typeface="華康儷中黑" pitchFamily="49" charset="-120"/>
                <a:cs typeface="Arial" charset="0"/>
              </a:rPr>
              <a:t>？</a:t>
            </a:r>
            <a:endParaRPr lang="en-US" altLang="zh-TW" sz="2600" dirty="0" smtClean="0">
              <a:solidFill>
                <a:srgbClr val="161616"/>
              </a:solidFill>
              <a:latin typeface="Trebuchet MS" pitchFamily="34" charset="0"/>
              <a:ea typeface="華康儷中黑" pitchFamily="49" charset="-120"/>
              <a:cs typeface="Arial" charset="0"/>
            </a:endParaRPr>
          </a:p>
          <a:p>
            <a:pPr eaLnBrk="0" fontAlgn="base" hangingPunct="0">
              <a:spcBef>
                <a:spcPct val="20000"/>
              </a:spcBef>
              <a:spcAft>
                <a:spcPct val="0"/>
              </a:spcAft>
            </a:pPr>
            <a:endParaRPr lang="en-US" altLang="zh-TW" sz="2600" dirty="0" smtClean="0">
              <a:solidFill>
                <a:srgbClr val="161616"/>
              </a:solidFill>
              <a:latin typeface="Trebuchet MS" pitchFamily="34" charset="0"/>
              <a:ea typeface="華康儷中黑" pitchFamily="49" charset="-120"/>
              <a:cs typeface="Arial" charset="0"/>
            </a:endParaRPr>
          </a:p>
          <a:p>
            <a:pPr marL="228600" indent="-228600" eaLnBrk="0" fontAlgn="base" hangingPunct="0">
              <a:spcBef>
                <a:spcPct val="20000"/>
              </a:spcBef>
              <a:spcAft>
                <a:spcPct val="0"/>
              </a:spcAft>
              <a:buFont typeface="Arial"/>
              <a:buChar char="•"/>
            </a:pPr>
            <a:r>
              <a:rPr lang="zh-TW" altLang="en-US" sz="2600" dirty="0" smtClean="0">
                <a:solidFill>
                  <a:srgbClr val="161616"/>
                </a:solidFill>
                <a:latin typeface="Trebuchet MS" pitchFamily="34" charset="0"/>
                <a:ea typeface="華康儷中黑" pitchFamily="49" charset="-120"/>
                <a:cs typeface="Arial" charset="0"/>
              </a:rPr>
              <a:t>不是對達成目標的渴望，而是對達成目標的</a:t>
            </a:r>
            <a:r>
              <a:rPr lang="zh-TW" altLang="en-US" sz="2600" b="1" dirty="0" smtClean="0">
                <a:solidFill>
                  <a:srgbClr val="161616"/>
                </a:solidFill>
                <a:latin typeface="Trebuchet MS" pitchFamily="34" charset="0"/>
                <a:ea typeface="華康儷中黑" pitchFamily="49" charset="-120"/>
                <a:cs typeface="Arial" charset="0"/>
              </a:rPr>
              <a:t>承擔</a:t>
            </a:r>
            <a:r>
              <a:rPr lang="zh-TW" altLang="en-US" sz="2600" dirty="0" smtClean="0">
                <a:solidFill>
                  <a:srgbClr val="161616"/>
                </a:solidFill>
                <a:latin typeface="Trebuchet MS" pitchFamily="34" charset="0"/>
                <a:ea typeface="華康儷中黑" pitchFamily="49" charset="-120"/>
                <a:cs typeface="Arial" charset="0"/>
              </a:rPr>
              <a:t>！</a:t>
            </a:r>
            <a:endParaRPr lang="en-US" altLang="zh-TW" sz="2600" dirty="0" smtClean="0">
              <a:solidFill>
                <a:srgbClr val="161616"/>
              </a:solidFill>
              <a:latin typeface="Trebuchet MS" pitchFamily="34" charset="0"/>
              <a:ea typeface="華康儷中黑" pitchFamily="49" charset="-120"/>
              <a:cs typeface="Arial" charset="0"/>
            </a:endParaRPr>
          </a:p>
          <a:p>
            <a:pPr marL="228600" indent="-228600" eaLnBrk="0" fontAlgn="base" hangingPunct="0">
              <a:spcBef>
                <a:spcPct val="20000"/>
              </a:spcBef>
              <a:spcAft>
                <a:spcPct val="0"/>
              </a:spcAft>
              <a:buFont typeface="Arial"/>
              <a:buChar char="•"/>
            </a:pPr>
            <a:endParaRPr lang="en-US" sz="2400" dirty="0" smtClean="0">
              <a:solidFill>
                <a:srgbClr val="161616"/>
              </a:solidFill>
              <a:latin typeface="Trebuchet MS" pitchFamily="34" charset="0"/>
              <a:ea typeface="華康儷中黑" pitchFamily="49" charset="-120"/>
              <a:cs typeface="Arial" charset="0"/>
            </a:endParaRPr>
          </a:p>
          <a:p>
            <a:pPr marL="228600" indent="-228600" eaLnBrk="0" fontAlgn="base" hangingPunct="0">
              <a:spcBef>
                <a:spcPct val="20000"/>
              </a:spcBef>
              <a:spcAft>
                <a:spcPct val="0"/>
              </a:spcAft>
              <a:buFont typeface="Arial"/>
              <a:buChar char="•"/>
            </a:pPr>
            <a:r>
              <a:rPr lang="en-US" sz="2400" dirty="0" smtClean="0">
                <a:solidFill>
                  <a:srgbClr val="161616"/>
                </a:solidFill>
                <a:latin typeface="Trebuchet MS" pitchFamily="34" charset="0"/>
                <a:ea typeface="華康儷中黑" pitchFamily="49" charset="-120"/>
                <a:cs typeface="Arial" charset="0"/>
              </a:rPr>
              <a:t>WHY do you enter into any activity with anything but a COMMITMENT to achieve your objective?</a:t>
            </a:r>
          </a:p>
          <a:p>
            <a:pPr eaLnBrk="0" fontAlgn="base" hangingPunct="0">
              <a:spcBef>
                <a:spcPct val="20000"/>
              </a:spcBef>
              <a:spcAft>
                <a:spcPct val="0"/>
              </a:spcAft>
            </a:pPr>
            <a:endParaRPr lang="en-US" sz="2400" dirty="0" smtClean="0">
              <a:solidFill>
                <a:srgbClr val="161616"/>
              </a:solidFill>
              <a:latin typeface="Trebuchet MS" pitchFamily="34" charset="0"/>
              <a:ea typeface="華康儷中黑" pitchFamily="49" charset="-120"/>
              <a:cs typeface="Arial" charset="0"/>
            </a:endParaRPr>
          </a:p>
          <a:p>
            <a:pPr marL="228600" indent="-228600" eaLnBrk="0" fontAlgn="base" hangingPunct="0">
              <a:spcBef>
                <a:spcPct val="20000"/>
              </a:spcBef>
              <a:spcAft>
                <a:spcPct val="0"/>
              </a:spcAft>
              <a:buFont typeface="Arial"/>
              <a:buChar char="•"/>
            </a:pPr>
            <a:r>
              <a:rPr lang="en-US" sz="2400" dirty="0" smtClean="0">
                <a:solidFill>
                  <a:srgbClr val="161616"/>
                </a:solidFill>
                <a:latin typeface="Trebuchet MS" pitchFamily="34" charset="0"/>
                <a:ea typeface="華康儷中黑" pitchFamily="49" charset="-120"/>
                <a:cs typeface="Arial" charset="0"/>
              </a:rPr>
              <a:t>Not a desire to achieve but a COMMITMENT TO ACHIEVE!</a:t>
            </a:r>
          </a:p>
          <a:p>
            <a:pPr marL="228600" indent="-228600" eaLnBrk="0" fontAlgn="base" hangingPunct="0">
              <a:spcBef>
                <a:spcPct val="20000"/>
              </a:spcBef>
              <a:spcAft>
                <a:spcPct val="0"/>
              </a:spcAft>
              <a:buFont typeface="Times" pitchFamily="1" charset="0"/>
              <a:buChar char="—"/>
            </a:pPr>
            <a:endParaRPr lang="en-US" sz="2400" dirty="0">
              <a:solidFill>
                <a:srgbClr val="161616"/>
              </a:solidFill>
              <a:latin typeface="Trebuchet MS" pitchFamily="34" charset="0"/>
              <a:ea typeface="華康儷中黑" pitchFamily="49" charset="-120"/>
              <a:cs typeface="Arial" charset="0"/>
            </a:endParaRPr>
          </a:p>
          <a:p>
            <a:pPr marL="228600" indent="-228600" eaLnBrk="0" fontAlgn="base" hangingPunct="0">
              <a:spcBef>
                <a:spcPct val="20000"/>
              </a:spcBef>
              <a:spcAft>
                <a:spcPct val="0"/>
              </a:spcAft>
              <a:buFont typeface="Times" pitchFamily="1" charset="0"/>
              <a:buChar char="—"/>
            </a:pPr>
            <a:endParaRPr lang="en-US" sz="2400" dirty="0">
              <a:solidFill>
                <a:srgbClr val="161616"/>
              </a:solidFill>
              <a:latin typeface="Trebuchet MS" pitchFamily="34" charset="0"/>
              <a:ea typeface="華康儷中黑" pitchFamily="49" charset="-120"/>
              <a:cs typeface="Arial" charset="0"/>
            </a:endParaRPr>
          </a:p>
        </p:txBody>
      </p:sp>
    </p:spTree>
    <p:extLst>
      <p:ext uri="{BB962C8B-B14F-4D97-AF65-F5344CB8AC3E}">
        <p14:creationId xmlns:p14="http://schemas.microsoft.com/office/powerpoint/2010/main" xmlns="" val="3952959992"/>
      </p:ext>
    </p:extLst>
  </p:cSld>
  <p:clrMapOvr>
    <a:masterClrMapping/>
  </p:clrMapOvr>
  <p:transition spd="med">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srcRect/>
          <a:stretch>
            <a:fillRect/>
          </a:stretch>
        </a:blipFill>
        <a:effectLst/>
      </p:bgPr>
    </p:bg>
    <p:spTree>
      <p:nvGrpSpPr>
        <p:cNvPr id="1" name=""/>
        <p:cNvGrpSpPr/>
        <p:nvPr/>
      </p:nvGrpSpPr>
      <p:grpSpPr>
        <a:xfrm>
          <a:off x="0" y="0"/>
          <a:ext cx="0" cy="0"/>
          <a:chOff x="0" y="0"/>
          <a:chExt cx="0" cy="0"/>
        </a:xfrm>
      </p:grpSpPr>
      <p:sp>
        <p:nvSpPr>
          <p:cNvPr id="252931" name="Rectangle 3"/>
          <p:cNvSpPr>
            <a:spLocks noChangeArrowheads="1"/>
          </p:cNvSpPr>
          <p:nvPr/>
        </p:nvSpPr>
        <p:spPr bwMode="auto">
          <a:xfrm>
            <a:off x="469900" y="228600"/>
            <a:ext cx="8507502" cy="635000"/>
          </a:xfrm>
          <a:prstGeom prst="rect">
            <a:avLst/>
          </a:prstGeom>
          <a:noFill/>
          <a:ln w="9525">
            <a:noFill/>
            <a:miter lim="800000"/>
            <a:headEnd/>
            <a:tailEnd/>
          </a:ln>
        </p:spPr>
        <p:txBody>
          <a:bodyPr/>
          <a:lstStyle/>
          <a:p>
            <a:pPr marL="571500" indent="-571500" eaLnBrk="0" fontAlgn="base" hangingPunct="0">
              <a:spcBef>
                <a:spcPct val="20000"/>
              </a:spcBef>
              <a:spcAft>
                <a:spcPct val="0"/>
              </a:spcAft>
            </a:pPr>
            <a:r>
              <a:rPr lang="zh-TW" altLang="en-US" sz="3200" b="1" dirty="0" smtClean="0">
                <a:solidFill>
                  <a:srgbClr val="161616"/>
                </a:solidFill>
                <a:latin typeface="Trebuchet MS" pitchFamily="34" charset="0"/>
                <a:ea typeface="華康儷中黑" pitchFamily="49" charset="-120"/>
                <a:cs typeface="Arial" charset="0"/>
              </a:rPr>
              <a:t>你需要跨過去！</a:t>
            </a:r>
            <a:endParaRPr lang="en-US" sz="3200" b="1" dirty="0" smtClean="0">
              <a:solidFill>
                <a:srgbClr val="161616"/>
              </a:solidFill>
              <a:latin typeface="Trebuchet MS" pitchFamily="34" charset="0"/>
              <a:ea typeface="華康儷中黑" pitchFamily="49" charset="-120"/>
              <a:cs typeface="Arial" charset="0"/>
            </a:endParaRPr>
          </a:p>
          <a:p>
            <a:pPr marL="571500" indent="-571500" eaLnBrk="0" fontAlgn="base" hangingPunct="0">
              <a:spcBef>
                <a:spcPct val="20000"/>
              </a:spcBef>
              <a:spcAft>
                <a:spcPct val="0"/>
              </a:spcAft>
            </a:pPr>
            <a:r>
              <a:rPr lang="en-US" sz="3200" b="1" dirty="0" smtClean="0">
                <a:solidFill>
                  <a:srgbClr val="161616"/>
                </a:solidFill>
                <a:latin typeface="Trebuchet MS" pitchFamily="34" charset="0"/>
                <a:ea typeface="華康儷中黑" pitchFamily="49" charset="-120"/>
                <a:cs typeface="Arial" charset="0"/>
              </a:rPr>
              <a:t>We need to CROSS THE LINE!</a:t>
            </a:r>
          </a:p>
          <a:p>
            <a:pPr marL="455613" indent="-455613" eaLnBrk="0" fontAlgn="base" hangingPunct="0">
              <a:spcBef>
                <a:spcPct val="20000"/>
              </a:spcBef>
              <a:spcAft>
                <a:spcPct val="0"/>
              </a:spcAft>
              <a:buFont typeface="Times" pitchFamily="1" charset="0"/>
              <a:buChar char="—"/>
            </a:pPr>
            <a:endParaRPr lang="en-US" sz="2400" b="1" dirty="0">
              <a:solidFill>
                <a:srgbClr val="FFFFFF"/>
              </a:solidFill>
              <a:latin typeface="Trebuchet MS" pitchFamily="34" charset="0"/>
              <a:ea typeface="華康儷中黑" pitchFamily="49" charset="-120"/>
              <a:cs typeface="Arial" charset="0"/>
            </a:endParaRPr>
          </a:p>
          <a:p>
            <a:pPr marL="455613" indent="-455613" eaLnBrk="0" fontAlgn="base" hangingPunct="0">
              <a:spcBef>
                <a:spcPct val="20000"/>
              </a:spcBef>
              <a:spcAft>
                <a:spcPct val="0"/>
              </a:spcAft>
              <a:buFont typeface="Times" pitchFamily="1" charset="0"/>
              <a:buChar char="—"/>
            </a:pPr>
            <a:endParaRPr lang="en-US" sz="2400" b="1" dirty="0">
              <a:solidFill>
                <a:srgbClr val="FFFFFF"/>
              </a:solidFill>
              <a:latin typeface="Trebuchet MS" pitchFamily="34" charset="0"/>
              <a:ea typeface="華康儷中黑" pitchFamily="49" charset="-120"/>
              <a:cs typeface="Arial" charset="0"/>
            </a:endParaRPr>
          </a:p>
        </p:txBody>
      </p:sp>
      <p:sp>
        <p:nvSpPr>
          <p:cNvPr id="3" name="Rectangle 3"/>
          <p:cNvSpPr>
            <a:spLocks noChangeArrowheads="1"/>
          </p:cNvSpPr>
          <p:nvPr/>
        </p:nvSpPr>
        <p:spPr bwMode="auto">
          <a:xfrm>
            <a:off x="4361820" y="1981200"/>
            <a:ext cx="3085775" cy="520701"/>
          </a:xfrm>
          <a:prstGeom prst="rect">
            <a:avLst/>
          </a:prstGeom>
          <a:noFill/>
          <a:ln w="9525">
            <a:noFill/>
            <a:miter lim="800000"/>
            <a:headEnd/>
            <a:tailEnd/>
          </a:ln>
        </p:spPr>
        <p:txBody>
          <a:bodyPr/>
          <a:lstStyle/>
          <a:p>
            <a:pPr eaLnBrk="0" fontAlgn="base" hangingPunct="0">
              <a:spcBef>
                <a:spcPct val="20000"/>
              </a:spcBef>
              <a:spcAft>
                <a:spcPct val="0"/>
              </a:spcAft>
            </a:pPr>
            <a:r>
              <a:rPr lang="en-US" sz="2800" dirty="0" smtClean="0">
                <a:solidFill>
                  <a:srgbClr val="161616"/>
                </a:solidFill>
                <a:latin typeface="Trebuchet MS" pitchFamily="34" charset="0"/>
                <a:ea typeface="華康儷中黑" pitchFamily="49" charset="-120"/>
                <a:cs typeface="Arial" charset="0"/>
              </a:rPr>
              <a:t>Cross: (verb)</a:t>
            </a:r>
            <a:endParaRPr lang="en-US" sz="2800" dirty="0">
              <a:solidFill>
                <a:srgbClr val="161616"/>
              </a:solidFill>
              <a:latin typeface="Trebuchet MS" pitchFamily="34" charset="0"/>
              <a:ea typeface="華康儷中黑" pitchFamily="49" charset="-120"/>
              <a:cs typeface="Arial" charset="0"/>
            </a:endParaRPr>
          </a:p>
        </p:txBody>
      </p:sp>
      <p:sp>
        <p:nvSpPr>
          <p:cNvPr id="4" name="Rectangle 3"/>
          <p:cNvSpPr>
            <a:spLocks noChangeArrowheads="1"/>
          </p:cNvSpPr>
          <p:nvPr/>
        </p:nvSpPr>
        <p:spPr bwMode="auto">
          <a:xfrm>
            <a:off x="4989423" y="2729970"/>
            <a:ext cx="4154577" cy="520701"/>
          </a:xfrm>
          <a:prstGeom prst="rect">
            <a:avLst/>
          </a:prstGeom>
          <a:noFill/>
          <a:ln w="9525">
            <a:noFill/>
            <a:miter lim="800000"/>
            <a:headEnd/>
            <a:tailEnd/>
          </a:ln>
        </p:spPr>
        <p:txBody>
          <a:bodyPr/>
          <a:lstStyle/>
          <a:p>
            <a:pPr marL="742950" indent="-742950" eaLnBrk="0" fontAlgn="base" hangingPunct="0">
              <a:spcBef>
                <a:spcPct val="20000"/>
              </a:spcBef>
              <a:spcAft>
                <a:spcPct val="0"/>
              </a:spcAft>
              <a:buFontTx/>
              <a:buAutoNum type="arabicPeriod"/>
            </a:pPr>
            <a:r>
              <a:rPr lang="en-US" sz="2800" dirty="0" smtClean="0">
                <a:solidFill>
                  <a:srgbClr val="161616"/>
                </a:solidFill>
                <a:latin typeface="Trebuchet MS" pitchFamily="34" charset="0"/>
                <a:ea typeface="華康儷中黑" pitchFamily="49" charset="-120"/>
                <a:cs typeface="Arial" charset="0"/>
              </a:rPr>
              <a:t>to move from one side to another</a:t>
            </a:r>
          </a:p>
          <a:p>
            <a:pPr marL="742950" indent="-742950" eaLnBrk="0" fontAlgn="base" hangingPunct="0">
              <a:spcBef>
                <a:spcPct val="20000"/>
              </a:spcBef>
              <a:spcAft>
                <a:spcPct val="0"/>
              </a:spcAft>
              <a:buFontTx/>
              <a:buAutoNum type="arabicPeriod"/>
            </a:pPr>
            <a:r>
              <a:rPr lang="en-US" sz="2800" dirty="0">
                <a:solidFill>
                  <a:srgbClr val="161616"/>
                </a:solidFill>
                <a:latin typeface="Trebuchet MS" pitchFamily="34" charset="0"/>
                <a:ea typeface="華康儷中黑" pitchFamily="49" charset="-120"/>
                <a:cs typeface="Arial" charset="0"/>
              </a:rPr>
              <a:t>t</a:t>
            </a:r>
            <a:r>
              <a:rPr lang="en-US" sz="2800" dirty="0" smtClean="0">
                <a:solidFill>
                  <a:srgbClr val="161616"/>
                </a:solidFill>
                <a:latin typeface="Trebuchet MS" pitchFamily="34" charset="0"/>
                <a:ea typeface="華康儷中黑" pitchFamily="49" charset="-120"/>
                <a:cs typeface="Arial" charset="0"/>
              </a:rPr>
              <a:t>o pass over </a:t>
            </a:r>
            <a:r>
              <a:rPr lang="en-US" sz="2800" u="sng" dirty="0" smtClean="0">
                <a:solidFill>
                  <a:srgbClr val="161616"/>
                </a:solidFill>
                <a:latin typeface="Trebuchet MS" pitchFamily="34" charset="0"/>
                <a:ea typeface="華康儷中黑" pitchFamily="49" charset="-120"/>
                <a:cs typeface="Arial" charset="0"/>
              </a:rPr>
              <a:t>mediocrity</a:t>
            </a:r>
          </a:p>
          <a:p>
            <a:pPr algn="ctr" eaLnBrk="0" fontAlgn="base" hangingPunct="0">
              <a:spcBef>
                <a:spcPct val="20000"/>
              </a:spcBef>
              <a:spcAft>
                <a:spcPct val="0"/>
              </a:spcAft>
            </a:pPr>
            <a:endParaRPr lang="en-US" sz="2800" dirty="0">
              <a:solidFill>
                <a:srgbClr val="161616"/>
              </a:solidFill>
              <a:latin typeface="Trebuchet MS" pitchFamily="34" charset="0"/>
              <a:ea typeface="華康儷中黑" pitchFamily="49" charset="-120"/>
              <a:cs typeface="Arial" charset="0"/>
            </a:endParaRPr>
          </a:p>
          <a:p>
            <a:pPr marL="455613" indent="-455613" eaLnBrk="0" fontAlgn="base" hangingPunct="0">
              <a:spcBef>
                <a:spcPct val="20000"/>
              </a:spcBef>
              <a:spcAft>
                <a:spcPct val="0"/>
              </a:spcAft>
              <a:buFont typeface="Times" pitchFamily="1" charset="0"/>
              <a:buChar char="—"/>
            </a:pPr>
            <a:endParaRPr lang="en-US" sz="2800" dirty="0">
              <a:solidFill>
                <a:srgbClr val="161616"/>
              </a:solidFill>
              <a:latin typeface="Trebuchet MS" pitchFamily="34" charset="0"/>
              <a:ea typeface="華康儷中黑" pitchFamily="49" charset="-120"/>
              <a:cs typeface="Arial" charset="0"/>
            </a:endParaRPr>
          </a:p>
        </p:txBody>
      </p:sp>
      <p:sp>
        <p:nvSpPr>
          <p:cNvPr id="5" name="Rectangle 3"/>
          <p:cNvSpPr>
            <a:spLocks noChangeArrowheads="1"/>
          </p:cNvSpPr>
          <p:nvPr/>
        </p:nvSpPr>
        <p:spPr bwMode="auto">
          <a:xfrm>
            <a:off x="609601" y="2057400"/>
            <a:ext cx="2533488" cy="520701"/>
          </a:xfrm>
          <a:prstGeom prst="rect">
            <a:avLst/>
          </a:prstGeom>
          <a:noFill/>
          <a:ln w="9525">
            <a:noFill/>
            <a:miter lim="800000"/>
            <a:headEnd/>
            <a:tailEnd/>
          </a:ln>
        </p:spPr>
        <p:txBody>
          <a:bodyPr/>
          <a:lstStyle/>
          <a:p>
            <a:pPr eaLnBrk="0" fontAlgn="base" hangingPunct="0">
              <a:spcBef>
                <a:spcPct val="20000"/>
              </a:spcBef>
              <a:spcAft>
                <a:spcPct val="0"/>
              </a:spcAft>
            </a:pPr>
            <a:r>
              <a:rPr lang="zh-TW" altLang="en-US" sz="3200" dirty="0" smtClean="0">
                <a:solidFill>
                  <a:srgbClr val="161616"/>
                </a:solidFill>
                <a:latin typeface="Trebuchet MS" pitchFamily="34" charset="0"/>
                <a:ea typeface="華康儷中黑" pitchFamily="49" charset="-120"/>
                <a:cs typeface="Arial" charset="0"/>
              </a:rPr>
              <a:t>越過：</a:t>
            </a:r>
            <a:r>
              <a:rPr lang="en-US" sz="3200" dirty="0" smtClean="0">
                <a:solidFill>
                  <a:srgbClr val="161616"/>
                </a:solidFill>
                <a:latin typeface="Trebuchet MS" pitchFamily="34" charset="0"/>
                <a:ea typeface="華康儷中黑" pitchFamily="49" charset="-120"/>
                <a:cs typeface="Arial" charset="0"/>
              </a:rPr>
              <a:t>(</a:t>
            </a:r>
            <a:r>
              <a:rPr lang="zh-TW" altLang="en-US" sz="3200" dirty="0" smtClean="0">
                <a:solidFill>
                  <a:srgbClr val="161616"/>
                </a:solidFill>
                <a:latin typeface="Trebuchet MS" pitchFamily="34" charset="0"/>
                <a:ea typeface="華康儷中黑" pitchFamily="49" charset="-120"/>
                <a:cs typeface="Arial" charset="0"/>
              </a:rPr>
              <a:t>動詞</a:t>
            </a:r>
            <a:r>
              <a:rPr lang="en-US" sz="3200" dirty="0" smtClean="0">
                <a:solidFill>
                  <a:srgbClr val="161616"/>
                </a:solidFill>
                <a:latin typeface="Trebuchet MS" pitchFamily="34" charset="0"/>
                <a:ea typeface="華康儷中黑" pitchFamily="49" charset="-120"/>
                <a:cs typeface="Arial" charset="0"/>
              </a:rPr>
              <a:t>)</a:t>
            </a:r>
            <a:endParaRPr lang="en-US" sz="3200" dirty="0">
              <a:solidFill>
                <a:srgbClr val="161616"/>
              </a:solidFill>
              <a:latin typeface="Trebuchet MS" pitchFamily="34" charset="0"/>
              <a:ea typeface="華康儷中黑" pitchFamily="49" charset="-120"/>
              <a:cs typeface="Arial" charset="0"/>
            </a:endParaRPr>
          </a:p>
        </p:txBody>
      </p:sp>
      <p:sp>
        <p:nvSpPr>
          <p:cNvPr id="6" name="Rectangle 5"/>
          <p:cNvSpPr>
            <a:spLocks noChangeArrowheads="1"/>
          </p:cNvSpPr>
          <p:nvPr/>
        </p:nvSpPr>
        <p:spPr bwMode="auto">
          <a:xfrm>
            <a:off x="1237203" y="2806170"/>
            <a:ext cx="2953797" cy="520701"/>
          </a:xfrm>
          <a:prstGeom prst="rect">
            <a:avLst/>
          </a:prstGeom>
          <a:noFill/>
          <a:ln w="9525">
            <a:noFill/>
            <a:miter lim="800000"/>
            <a:headEnd/>
            <a:tailEnd/>
          </a:ln>
        </p:spPr>
        <p:txBody>
          <a:bodyPr/>
          <a:lstStyle/>
          <a:p>
            <a:pPr marL="742950" indent="-742950" eaLnBrk="0" fontAlgn="base" hangingPunct="0">
              <a:spcBef>
                <a:spcPct val="20000"/>
              </a:spcBef>
              <a:spcAft>
                <a:spcPct val="0"/>
              </a:spcAft>
              <a:buFontTx/>
              <a:buAutoNum type="arabicPeriod"/>
            </a:pPr>
            <a:r>
              <a:rPr lang="zh-TW" altLang="en-US" sz="3200" dirty="0" smtClean="0">
                <a:solidFill>
                  <a:srgbClr val="161616"/>
                </a:solidFill>
                <a:latin typeface="Trebuchet MS" pitchFamily="34" charset="0"/>
                <a:ea typeface="華康儷中黑" pitchFamily="49" charset="-120"/>
                <a:cs typeface="Arial" charset="0"/>
              </a:rPr>
              <a:t>從一邊到另一邊</a:t>
            </a:r>
            <a:endParaRPr lang="en-US" sz="3200" dirty="0" smtClean="0">
              <a:solidFill>
                <a:srgbClr val="161616"/>
              </a:solidFill>
              <a:latin typeface="Trebuchet MS" pitchFamily="34" charset="0"/>
              <a:ea typeface="華康儷中黑" pitchFamily="49" charset="-120"/>
              <a:cs typeface="Arial" charset="0"/>
            </a:endParaRPr>
          </a:p>
          <a:p>
            <a:pPr marL="742950" indent="-742950" eaLnBrk="0" fontAlgn="base" hangingPunct="0">
              <a:spcBef>
                <a:spcPct val="20000"/>
              </a:spcBef>
              <a:spcAft>
                <a:spcPct val="0"/>
              </a:spcAft>
              <a:buFontTx/>
              <a:buAutoNum type="arabicPeriod"/>
            </a:pPr>
            <a:r>
              <a:rPr lang="zh-TW" altLang="en-US" sz="3200" dirty="0" smtClean="0">
                <a:solidFill>
                  <a:srgbClr val="161616"/>
                </a:solidFill>
                <a:latin typeface="Trebuchet MS" pitchFamily="34" charset="0"/>
                <a:ea typeface="華康儷中黑" pitchFamily="49" charset="-120"/>
                <a:cs typeface="Arial" charset="0"/>
              </a:rPr>
              <a:t>越過</a:t>
            </a:r>
            <a:r>
              <a:rPr lang="zh-TW" altLang="en-US" sz="3200" u="sng" dirty="0" smtClean="0">
                <a:solidFill>
                  <a:srgbClr val="161616"/>
                </a:solidFill>
                <a:latin typeface="Trebuchet MS" pitchFamily="34" charset="0"/>
                <a:ea typeface="華康儷中黑" pitchFamily="49" charset="-120"/>
                <a:cs typeface="Arial" charset="0"/>
              </a:rPr>
              <a:t>平庸</a:t>
            </a:r>
            <a:endParaRPr lang="en-US" sz="3200" u="sng" dirty="0" smtClean="0">
              <a:solidFill>
                <a:srgbClr val="161616"/>
              </a:solidFill>
              <a:latin typeface="Trebuchet MS" pitchFamily="34" charset="0"/>
              <a:ea typeface="華康儷中黑" pitchFamily="49" charset="-120"/>
              <a:cs typeface="Arial" charset="0"/>
            </a:endParaRPr>
          </a:p>
          <a:p>
            <a:pPr algn="ctr" eaLnBrk="0" fontAlgn="base" hangingPunct="0">
              <a:spcBef>
                <a:spcPct val="20000"/>
              </a:spcBef>
              <a:spcAft>
                <a:spcPct val="0"/>
              </a:spcAft>
            </a:pPr>
            <a:endParaRPr lang="en-US" sz="3200" dirty="0">
              <a:solidFill>
                <a:srgbClr val="161616"/>
              </a:solidFill>
              <a:latin typeface="Trebuchet MS" pitchFamily="34" charset="0"/>
              <a:ea typeface="華康儷中黑" pitchFamily="49" charset="-120"/>
              <a:cs typeface="Arial" charset="0"/>
            </a:endParaRPr>
          </a:p>
          <a:p>
            <a:pPr marL="455613" indent="-455613" eaLnBrk="0" fontAlgn="base" hangingPunct="0">
              <a:spcBef>
                <a:spcPct val="20000"/>
              </a:spcBef>
              <a:spcAft>
                <a:spcPct val="0"/>
              </a:spcAft>
              <a:buFont typeface="Times" pitchFamily="1" charset="0"/>
              <a:buChar char="—"/>
            </a:pPr>
            <a:endParaRPr lang="en-US" sz="3200" dirty="0">
              <a:solidFill>
                <a:srgbClr val="161616"/>
              </a:solidFill>
              <a:latin typeface="Trebuchet MS" pitchFamily="34" charset="0"/>
              <a:ea typeface="華康儷中黑" pitchFamily="49" charset="-120"/>
              <a:cs typeface="Arial" charset="0"/>
            </a:endParaRPr>
          </a:p>
        </p:txBody>
      </p:sp>
    </p:spTree>
    <p:extLst>
      <p:ext uri="{BB962C8B-B14F-4D97-AF65-F5344CB8AC3E}">
        <p14:creationId xmlns:p14="http://schemas.microsoft.com/office/powerpoint/2010/main" xmlns="" val="3775460760"/>
      </p:ext>
    </p:extLst>
  </p:cSld>
  <p:clrMapOvr>
    <a:masterClrMapping/>
  </p:clrMapOvr>
  <p:transition spd="med">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469900" y="128183"/>
            <a:ext cx="8293100" cy="1243417"/>
          </a:xfrm>
          <a:prstGeom prst="rect">
            <a:avLst/>
          </a:prstGeom>
        </p:spPr>
        <p:txBody>
          <a:bodyPr wrap="square">
            <a:spAutoFit/>
          </a:bodyPr>
          <a:lstStyle/>
          <a:p>
            <a:pPr marL="342900" indent="-342900" eaLnBrk="0" fontAlgn="base" hangingPunct="0">
              <a:spcBef>
                <a:spcPct val="20000"/>
              </a:spcBef>
              <a:spcAft>
                <a:spcPct val="0"/>
              </a:spcAft>
            </a:pPr>
            <a:r>
              <a:rPr lang="zh-TW" altLang="en-US" sz="2200" dirty="0" smtClean="0">
                <a:solidFill>
                  <a:srgbClr val="161616"/>
                </a:solidFill>
                <a:latin typeface="Trebuchet MS" pitchFamily="34" charset="0"/>
                <a:ea typeface="華康儷中黑" pitchFamily="49" charset="-120"/>
                <a:cs typeface="Arial" charset="0"/>
              </a:rPr>
              <a:t>每件事都有一條界線</a:t>
            </a:r>
            <a:endParaRPr lang="en-US" sz="2200" dirty="0" smtClean="0">
              <a:solidFill>
                <a:srgbClr val="161616"/>
              </a:solidFill>
              <a:latin typeface="Trebuchet MS" pitchFamily="34" charset="0"/>
              <a:ea typeface="華康儷中黑" pitchFamily="49" charset="-120"/>
              <a:cs typeface="Arial" charset="0"/>
            </a:endParaRPr>
          </a:p>
          <a:p>
            <a:pPr marL="800100" lvl="1" indent="-342900" eaLnBrk="0" fontAlgn="base" hangingPunct="0">
              <a:spcBef>
                <a:spcPct val="20000"/>
              </a:spcBef>
              <a:spcAft>
                <a:spcPct val="0"/>
              </a:spcAft>
              <a:buFont typeface="Arial"/>
              <a:buChar char="•"/>
            </a:pPr>
            <a:r>
              <a:rPr lang="zh-TW" altLang="en-US" sz="2200" dirty="0" smtClean="0">
                <a:solidFill>
                  <a:srgbClr val="161616"/>
                </a:solidFill>
                <a:latin typeface="Trebuchet MS" pitchFamily="34" charset="0"/>
                <a:ea typeface="華康儷中黑" pitchFamily="49" charset="-120"/>
                <a:cs typeface="Arial" charset="0"/>
              </a:rPr>
              <a:t>其中一邊好事發生的機會較大，在這邊你會找到欣賞的事物</a:t>
            </a:r>
            <a:endParaRPr lang="en-US" sz="2200" dirty="0" smtClean="0">
              <a:solidFill>
                <a:srgbClr val="161616"/>
              </a:solidFill>
              <a:latin typeface="Trebuchet MS" pitchFamily="34" charset="0"/>
              <a:ea typeface="華康儷中黑" pitchFamily="49" charset="-120"/>
              <a:cs typeface="Arial" charset="0"/>
            </a:endParaRPr>
          </a:p>
          <a:p>
            <a:pPr marL="800100" lvl="1" indent="-342900" eaLnBrk="0" fontAlgn="base" hangingPunct="0">
              <a:spcBef>
                <a:spcPct val="20000"/>
              </a:spcBef>
              <a:spcAft>
                <a:spcPct val="0"/>
              </a:spcAft>
              <a:buFont typeface="Arial"/>
              <a:buChar char="•"/>
            </a:pPr>
            <a:r>
              <a:rPr lang="zh-TW" altLang="en-US" sz="2200" dirty="0" smtClean="0">
                <a:solidFill>
                  <a:srgbClr val="161616"/>
                </a:solidFill>
                <a:latin typeface="Trebuchet MS" pitchFamily="34" charset="0"/>
                <a:ea typeface="華康儷中黑" pitchFamily="49" charset="-120"/>
                <a:cs typeface="Arial" charset="0"/>
              </a:rPr>
              <a:t>另一邊</a:t>
            </a:r>
            <a:r>
              <a:rPr lang="en-US" sz="2200" dirty="0" smtClean="0">
                <a:solidFill>
                  <a:srgbClr val="161616"/>
                </a:solidFill>
                <a:latin typeface="Trebuchet MS" pitchFamily="34" charset="0"/>
                <a:ea typeface="華康儷中黑" pitchFamily="49" charset="-120"/>
                <a:cs typeface="Arial" charset="0"/>
              </a:rPr>
              <a:t>… </a:t>
            </a:r>
            <a:r>
              <a:rPr lang="zh-TW" altLang="en-US" sz="2200" dirty="0" smtClean="0">
                <a:solidFill>
                  <a:srgbClr val="161616"/>
                </a:solidFill>
                <a:latin typeface="Trebuchet MS" pitchFamily="34" charset="0"/>
                <a:ea typeface="華康儷中黑" pitchFamily="49" charset="-120"/>
                <a:cs typeface="Arial" charset="0"/>
              </a:rPr>
              <a:t>機會少之又少</a:t>
            </a:r>
            <a:endParaRPr lang="en-US" sz="2200" dirty="0">
              <a:solidFill>
                <a:srgbClr val="161616"/>
              </a:solidFill>
              <a:latin typeface="Trebuchet MS" pitchFamily="34" charset="0"/>
              <a:ea typeface="華康儷中黑" pitchFamily="49" charset="-120"/>
              <a:cs typeface="Arial" charset="0"/>
            </a:endParaRPr>
          </a:p>
        </p:txBody>
      </p:sp>
      <p:sp>
        <p:nvSpPr>
          <p:cNvPr id="3" name="Rectangle 2"/>
          <p:cNvSpPr/>
          <p:nvPr/>
        </p:nvSpPr>
        <p:spPr>
          <a:xfrm>
            <a:off x="469900" y="1371600"/>
            <a:ext cx="8014355" cy="1243417"/>
          </a:xfrm>
          <a:prstGeom prst="rect">
            <a:avLst/>
          </a:prstGeom>
        </p:spPr>
        <p:txBody>
          <a:bodyPr wrap="square">
            <a:spAutoFit/>
          </a:bodyPr>
          <a:lstStyle/>
          <a:p>
            <a:pPr marL="342900" indent="-342900" eaLnBrk="0" fontAlgn="base" hangingPunct="0">
              <a:spcBef>
                <a:spcPct val="20000"/>
              </a:spcBef>
              <a:spcAft>
                <a:spcPct val="0"/>
              </a:spcAft>
            </a:pPr>
            <a:r>
              <a:rPr lang="zh-TW" altLang="en-US" sz="2200" b="1" dirty="0" smtClean="0">
                <a:solidFill>
                  <a:srgbClr val="161616"/>
                </a:solidFill>
                <a:latin typeface="Trebuchet MS" pitchFamily="34" charset="0"/>
                <a:ea typeface="華康儷中黑" pitchFamily="49" charset="-120"/>
                <a:cs typeface="Arial" charset="0"/>
              </a:rPr>
              <a:t>每條界線之前，都涉及選擇</a:t>
            </a:r>
            <a:endParaRPr lang="en-US" sz="2200" b="1" dirty="0" smtClean="0">
              <a:solidFill>
                <a:srgbClr val="161616"/>
              </a:solidFill>
              <a:latin typeface="Trebuchet MS" pitchFamily="34" charset="0"/>
              <a:ea typeface="華康儷中黑" pitchFamily="49" charset="-120"/>
              <a:cs typeface="Arial" charset="0"/>
            </a:endParaRPr>
          </a:p>
          <a:p>
            <a:pPr marL="342900" indent="-342900" eaLnBrk="0" fontAlgn="base" hangingPunct="0">
              <a:spcBef>
                <a:spcPct val="20000"/>
              </a:spcBef>
              <a:spcAft>
                <a:spcPct val="0"/>
              </a:spcAft>
            </a:pPr>
            <a:r>
              <a:rPr lang="zh-TW" altLang="en-US" sz="2200" b="1" dirty="0" smtClean="0">
                <a:solidFill>
                  <a:srgbClr val="161616"/>
                </a:solidFill>
                <a:latin typeface="Trebuchet MS" pitchFamily="34" charset="0"/>
                <a:ea typeface="華康儷中黑" pitchFamily="49" charset="-120"/>
                <a:cs typeface="Arial" charset="0"/>
              </a:rPr>
              <a:t>你想跨過去，還是不想？！</a:t>
            </a:r>
            <a:endParaRPr lang="en-US" sz="2200" b="1" dirty="0" smtClean="0">
              <a:solidFill>
                <a:srgbClr val="161616"/>
              </a:solidFill>
              <a:latin typeface="Trebuchet MS" pitchFamily="34" charset="0"/>
              <a:ea typeface="華康儷中黑" pitchFamily="49" charset="-120"/>
              <a:cs typeface="Arial" charset="0"/>
            </a:endParaRPr>
          </a:p>
          <a:p>
            <a:pPr marL="342900" indent="-342900" eaLnBrk="0" fontAlgn="base" hangingPunct="0">
              <a:spcBef>
                <a:spcPct val="20000"/>
              </a:spcBef>
              <a:spcAft>
                <a:spcPct val="0"/>
              </a:spcAft>
            </a:pPr>
            <a:r>
              <a:rPr lang="zh-TW" altLang="en-US" sz="2200" b="1" dirty="0" smtClean="0">
                <a:solidFill>
                  <a:srgbClr val="161616"/>
                </a:solidFill>
                <a:latin typeface="Trebuchet MS" pitchFamily="34" charset="0"/>
                <a:ea typeface="華康儷中黑" pitchFamily="49" charset="-120"/>
                <a:cs typeface="Arial" charset="0"/>
              </a:rPr>
              <a:t>你爭取成就，還是妥協接受</a:t>
            </a:r>
            <a:r>
              <a:rPr lang="en-US" sz="2200" b="1" dirty="0" smtClean="0">
                <a:solidFill>
                  <a:srgbClr val="161616"/>
                </a:solidFill>
                <a:latin typeface="Trebuchet MS" pitchFamily="34" charset="0"/>
                <a:ea typeface="華康儷中黑" pitchFamily="49" charset="-120"/>
                <a:cs typeface="Arial" charset="0"/>
              </a:rPr>
              <a:t>…</a:t>
            </a:r>
          </a:p>
        </p:txBody>
      </p:sp>
      <p:sp>
        <p:nvSpPr>
          <p:cNvPr id="5" name="Rectangle 4"/>
          <p:cNvSpPr/>
          <p:nvPr/>
        </p:nvSpPr>
        <p:spPr>
          <a:xfrm>
            <a:off x="533400" y="2592050"/>
            <a:ext cx="7967860" cy="1446550"/>
          </a:xfrm>
          <a:prstGeom prst="rect">
            <a:avLst/>
          </a:prstGeom>
        </p:spPr>
        <p:txBody>
          <a:bodyPr wrap="square">
            <a:spAutoFit/>
          </a:bodyPr>
          <a:lstStyle/>
          <a:p>
            <a:pPr marL="342900" indent="-342900" eaLnBrk="0" fontAlgn="base" hangingPunct="0">
              <a:spcBef>
                <a:spcPct val="20000"/>
              </a:spcBef>
              <a:spcAft>
                <a:spcPct val="0"/>
              </a:spcAft>
            </a:pPr>
            <a:r>
              <a:rPr lang="en-US" sz="2000" dirty="0" smtClean="0">
                <a:solidFill>
                  <a:srgbClr val="161616"/>
                </a:solidFill>
                <a:latin typeface="Trebuchet MS" pitchFamily="34" charset="0"/>
                <a:ea typeface="華康儷中黑" pitchFamily="49" charset="-120"/>
                <a:cs typeface="Arial" charset="0"/>
              </a:rPr>
              <a:t>WITH EVERYTHING, there is a line.</a:t>
            </a:r>
          </a:p>
          <a:p>
            <a:pPr marL="800100" lvl="1" indent="-342900" eaLnBrk="0" fontAlgn="base" hangingPunct="0">
              <a:spcBef>
                <a:spcPct val="20000"/>
              </a:spcBef>
              <a:spcAft>
                <a:spcPct val="0"/>
              </a:spcAft>
              <a:buFont typeface="Arial"/>
              <a:buChar char="•"/>
            </a:pPr>
            <a:r>
              <a:rPr lang="en-US" sz="2000" dirty="0" smtClean="0">
                <a:solidFill>
                  <a:srgbClr val="161616"/>
                </a:solidFill>
                <a:latin typeface="Trebuchet MS" pitchFamily="34" charset="0"/>
                <a:ea typeface="華康儷中黑" pitchFamily="49" charset="-120"/>
                <a:cs typeface="Arial" charset="0"/>
              </a:rPr>
              <a:t>On one side there is a greater chance to make good things happen. This is where you find those that you admire.</a:t>
            </a:r>
          </a:p>
          <a:p>
            <a:pPr marL="800100" lvl="1" indent="-342900" eaLnBrk="0" fontAlgn="base" hangingPunct="0">
              <a:spcBef>
                <a:spcPct val="20000"/>
              </a:spcBef>
              <a:spcAft>
                <a:spcPct val="0"/>
              </a:spcAft>
              <a:buFont typeface="Arial"/>
              <a:buChar char="•"/>
            </a:pPr>
            <a:r>
              <a:rPr lang="en-US" sz="2000" dirty="0" smtClean="0">
                <a:solidFill>
                  <a:srgbClr val="161616"/>
                </a:solidFill>
                <a:latin typeface="Trebuchet MS" pitchFamily="34" charset="0"/>
                <a:ea typeface="華康儷中黑" pitchFamily="49" charset="-120"/>
                <a:cs typeface="Arial" charset="0"/>
              </a:rPr>
              <a:t>On the other side… there is much less of a chance</a:t>
            </a:r>
            <a:endParaRPr lang="en-US" sz="2000" dirty="0">
              <a:solidFill>
                <a:srgbClr val="161616"/>
              </a:solidFill>
              <a:latin typeface="Trebuchet MS" pitchFamily="34" charset="0"/>
              <a:ea typeface="華康儷中黑" pitchFamily="49" charset="-120"/>
              <a:cs typeface="Arial" charset="0"/>
            </a:endParaRPr>
          </a:p>
        </p:txBody>
      </p:sp>
      <p:sp>
        <p:nvSpPr>
          <p:cNvPr id="6" name="Rectangle 5"/>
          <p:cNvSpPr/>
          <p:nvPr/>
        </p:nvSpPr>
        <p:spPr>
          <a:xfrm>
            <a:off x="609600" y="3966627"/>
            <a:ext cx="8014355" cy="1138773"/>
          </a:xfrm>
          <a:prstGeom prst="rect">
            <a:avLst/>
          </a:prstGeom>
        </p:spPr>
        <p:txBody>
          <a:bodyPr wrap="square">
            <a:spAutoFit/>
          </a:bodyPr>
          <a:lstStyle/>
          <a:p>
            <a:pPr marL="342900" indent="-342900" eaLnBrk="0" fontAlgn="base" hangingPunct="0">
              <a:spcBef>
                <a:spcPct val="20000"/>
              </a:spcBef>
              <a:spcAft>
                <a:spcPct val="0"/>
              </a:spcAft>
            </a:pPr>
            <a:r>
              <a:rPr lang="en-US" sz="2000" b="1" dirty="0" smtClean="0">
                <a:solidFill>
                  <a:srgbClr val="161616"/>
                </a:solidFill>
                <a:latin typeface="Trebuchet MS" pitchFamily="34" charset="0"/>
                <a:ea typeface="華康儷中黑" pitchFamily="49" charset="-120"/>
                <a:cs typeface="Arial" charset="0"/>
              </a:rPr>
              <a:t>With each line, there is a choice</a:t>
            </a:r>
          </a:p>
          <a:p>
            <a:pPr marL="342900" indent="-342900" eaLnBrk="0" fontAlgn="base" hangingPunct="0">
              <a:spcBef>
                <a:spcPct val="20000"/>
              </a:spcBef>
              <a:spcAft>
                <a:spcPct val="0"/>
              </a:spcAft>
            </a:pPr>
            <a:r>
              <a:rPr lang="en-US" sz="2000" b="1" dirty="0" smtClean="0">
                <a:solidFill>
                  <a:srgbClr val="161616"/>
                </a:solidFill>
                <a:latin typeface="Trebuchet MS" pitchFamily="34" charset="0"/>
                <a:ea typeface="華康儷中黑" pitchFamily="49" charset="-120"/>
                <a:cs typeface="Arial" charset="0"/>
              </a:rPr>
              <a:t>YOU WANT TO cross the line or YOU DON’T!</a:t>
            </a:r>
          </a:p>
          <a:p>
            <a:pPr marL="342900" indent="-342900" eaLnBrk="0" fontAlgn="base" hangingPunct="0">
              <a:spcBef>
                <a:spcPct val="20000"/>
              </a:spcBef>
              <a:spcAft>
                <a:spcPct val="0"/>
              </a:spcAft>
            </a:pPr>
            <a:r>
              <a:rPr lang="en-US" sz="2000" b="1" dirty="0" smtClean="0">
                <a:solidFill>
                  <a:srgbClr val="161616"/>
                </a:solidFill>
                <a:latin typeface="Trebuchet MS" pitchFamily="34" charset="0"/>
                <a:ea typeface="華康儷中黑" pitchFamily="49" charset="-120"/>
                <a:cs typeface="Arial" charset="0"/>
              </a:rPr>
              <a:t>You achieve or you settle…</a:t>
            </a:r>
          </a:p>
        </p:txBody>
      </p:sp>
    </p:spTree>
    <p:extLst>
      <p:ext uri="{BB962C8B-B14F-4D97-AF65-F5344CB8AC3E}">
        <p14:creationId xmlns:p14="http://schemas.microsoft.com/office/powerpoint/2010/main" xmlns="" val="4196410252"/>
      </p:ext>
    </p:extLst>
  </p:cSld>
  <p:clrMapOvr>
    <a:masterClrMapping/>
  </p:clrMapOvr>
  <p:transition spd="med">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srcRect/>
          <a:stretch>
            <a:fillRect/>
          </a:stretch>
        </a:blipFill>
        <a:effectLst/>
      </p:bgPr>
    </p:bg>
    <p:spTree>
      <p:nvGrpSpPr>
        <p:cNvPr id="1" name=""/>
        <p:cNvGrpSpPr/>
        <p:nvPr/>
      </p:nvGrpSpPr>
      <p:grpSpPr>
        <a:xfrm>
          <a:off x="0" y="0"/>
          <a:ext cx="0" cy="0"/>
          <a:chOff x="0" y="0"/>
          <a:chExt cx="0" cy="0"/>
        </a:xfrm>
      </p:grpSpPr>
      <p:sp>
        <p:nvSpPr>
          <p:cNvPr id="252931" name="Rectangle 3"/>
          <p:cNvSpPr>
            <a:spLocks noChangeArrowheads="1"/>
          </p:cNvSpPr>
          <p:nvPr/>
        </p:nvSpPr>
        <p:spPr bwMode="auto">
          <a:xfrm>
            <a:off x="2362200" y="685800"/>
            <a:ext cx="8229600" cy="520701"/>
          </a:xfrm>
          <a:prstGeom prst="rect">
            <a:avLst/>
          </a:prstGeom>
          <a:noFill/>
          <a:ln w="9525">
            <a:noFill/>
            <a:miter lim="800000"/>
            <a:headEnd/>
            <a:tailEnd/>
          </a:ln>
        </p:spPr>
        <p:txBody>
          <a:bodyPr/>
          <a:lstStyle/>
          <a:p>
            <a:pPr algn="ctr" eaLnBrk="0" fontAlgn="base" hangingPunct="0">
              <a:spcBef>
                <a:spcPct val="20000"/>
              </a:spcBef>
              <a:spcAft>
                <a:spcPct val="0"/>
              </a:spcAft>
            </a:pPr>
            <a:r>
              <a:rPr lang="en-US" sz="6600" dirty="0" smtClean="0">
                <a:solidFill>
                  <a:srgbClr val="161616"/>
                </a:solidFill>
                <a:latin typeface="Trebuchet MS" pitchFamily="34" charset="0"/>
                <a:ea typeface="華康儷中黑" pitchFamily="49" charset="-120"/>
                <a:cs typeface="Arial" charset="0"/>
              </a:rPr>
              <a:t>IT IS </a:t>
            </a:r>
          </a:p>
          <a:p>
            <a:pPr algn="ctr" eaLnBrk="0" fontAlgn="base" hangingPunct="0">
              <a:spcBef>
                <a:spcPct val="20000"/>
              </a:spcBef>
              <a:spcAft>
                <a:spcPct val="0"/>
              </a:spcAft>
            </a:pPr>
            <a:r>
              <a:rPr lang="en-US" sz="9200" u="sng" dirty="0" smtClean="0">
                <a:solidFill>
                  <a:srgbClr val="161616"/>
                </a:solidFill>
                <a:effectLst>
                  <a:outerShdw blurRad="50800" dist="38100" dir="2700000">
                    <a:srgbClr val="CAB8FF">
                      <a:lumMod val="50000"/>
                      <a:alpha val="43000"/>
                    </a:srgbClr>
                  </a:outerShdw>
                </a:effectLst>
                <a:latin typeface="Trebuchet MS" pitchFamily="34" charset="0"/>
                <a:ea typeface="華康儷中黑" pitchFamily="49" charset="-120"/>
                <a:cs typeface="Arial" charset="0"/>
              </a:rPr>
              <a:t>YOUR</a:t>
            </a:r>
            <a:r>
              <a:rPr lang="en-US" sz="6600" dirty="0" smtClean="0">
                <a:solidFill>
                  <a:srgbClr val="161616"/>
                </a:solidFill>
                <a:effectLst>
                  <a:outerShdw blurRad="50800" dist="38100" dir="2700000">
                    <a:srgbClr val="CAB8FF">
                      <a:lumMod val="50000"/>
                      <a:alpha val="43000"/>
                    </a:srgbClr>
                  </a:outerShdw>
                </a:effectLst>
                <a:latin typeface="Trebuchet MS" pitchFamily="34" charset="0"/>
                <a:ea typeface="華康儷中黑" pitchFamily="49" charset="-120"/>
                <a:cs typeface="Arial" charset="0"/>
              </a:rPr>
              <a:t> </a:t>
            </a:r>
          </a:p>
          <a:p>
            <a:pPr algn="ctr" eaLnBrk="0" fontAlgn="base" hangingPunct="0">
              <a:spcBef>
                <a:spcPct val="20000"/>
              </a:spcBef>
              <a:spcAft>
                <a:spcPct val="0"/>
              </a:spcAft>
            </a:pPr>
            <a:r>
              <a:rPr lang="en-US" sz="6600" dirty="0" smtClean="0">
                <a:solidFill>
                  <a:srgbClr val="161616"/>
                </a:solidFill>
                <a:latin typeface="Trebuchet MS" pitchFamily="34" charset="0"/>
                <a:ea typeface="華康儷中黑" pitchFamily="49" charset="-120"/>
                <a:cs typeface="Arial" charset="0"/>
              </a:rPr>
              <a:t>choice</a:t>
            </a:r>
            <a:endParaRPr lang="en-US" sz="6600" dirty="0">
              <a:solidFill>
                <a:srgbClr val="161616"/>
              </a:solidFill>
              <a:latin typeface="Trebuchet MS" pitchFamily="34" charset="0"/>
              <a:ea typeface="華康儷中黑" pitchFamily="49" charset="-120"/>
              <a:cs typeface="Arial" charset="0"/>
            </a:endParaRPr>
          </a:p>
          <a:p>
            <a:pPr marL="455613" indent="-455613" algn="ctr" eaLnBrk="0" fontAlgn="base" hangingPunct="0">
              <a:spcBef>
                <a:spcPct val="20000"/>
              </a:spcBef>
              <a:spcAft>
                <a:spcPct val="0"/>
              </a:spcAft>
              <a:buFont typeface="Times" pitchFamily="1" charset="0"/>
              <a:buChar char="—"/>
            </a:pPr>
            <a:endParaRPr lang="en-US" sz="6600" dirty="0">
              <a:solidFill>
                <a:srgbClr val="161616"/>
              </a:solidFill>
              <a:latin typeface="Trebuchet MS" pitchFamily="34" charset="0"/>
              <a:ea typeface="華康儷中黑" pitchFamily="49" charset="-120"/>
              <a:cs typeface="Arial" charset="0"/>
            </a:endParaRPr>
          </a:p>
        </p:txBody>
      </p:sp>
      <p:sp>
        <p:nvSpPr>
          <p:cNvPr id="5" name="Rectangle 3"/>
          <p:cNvSpPr>
            <a:spLocks noChangeArrowheads="1"/>
          </p:cNvSpPr>
          <p:nvPr/>
        </p:nvSpPr>
        <p:spPr bwMode="auto">
          <a:xfrm>
            <a:off x="-1676400" y="609600"/>
            <a:ext cx="8229600" cy="520701"/>
          </a:xfrm>
          <a:prstGeom prst="rect">
            <a:avLst/>
          </a:prstGeom>
          <a:noFill/>
          <a:ln w="9525">
            <a:noFill/>
            <a:miter lim="800000"/>
            <a:headEnd/>
            <a:tailEnd/>
          </a:ln>
        </p:spPr>
        <p:txBody>
          <a:bodyPr/>
          <a:lstStyle/>
          <a:p>
            <a:pPr algn="ctr" eaLnBrk="0" fontAlgn="base" hangingPunct="0">
              <a:spcBef>
                <a:spcPct val="20000"/>
              </a:spcBef>
              <a:spcAft>
                <a:spcPct val="0"/>
              </a:spcAft>
            </a:pPr>
            <a:r>
              <a:rPr lang="zh-TW" altLang="en-US" sz="6600" dirty="0" smtClean="0">
                <a:solidFill>
                  <a:srgbClr val="161616"/>
                </a:solidFill>
                <a:latin typeface="Trebuchet MS" pitchFamily="34" charset="0"/>
                <a:ea typeface="華康儷中黑" pitchFamily="49" charset="-120"/>
                <a:cs typeface="Arial" charset="0"/>
              </a:rPr>
              <a:t>一切是</a:t>
            </a:r>
            <a:r>
              <a:rPr lang="en-US" sz="6600" dirty="0" smtClean="0">
                <a:solidFill>
                  <a:srgbClr val="161616"/>
                </a:solidFill>
                <a:latin typeface="Trebuchet MS" pitchFamily="34" charset="0"/>
                <a:ea typeface="華康儷中黑" pitchFamily="49" charset="-120"/>
                <a:cs typeface="Arial" charset="0"/>
              </a:rPr>
              <a:t> </a:t>
            </a:r>
          </a:p>
          <a:p>
            <a:pPr algn="ctr" eaLnBrk="0" fontAlgn="base" hangingPunct="0">
              <a:spcBef>
                <a:spcPct val="20000"/>
              </a:spcBef>
              <a:spcAft>
                <a:spcPct val="0"/>
              </a:spcAft>
            </a:pPr>
            <a:r>
              <a:rPr lang="zh-TW" altLang="en-US" sz="9200" u="sng" dirty="0" smtClean="0">
                <a:solidFill>
                  <a:srgbClr val="161616"/>
                </a:solidFill>
                <a:effectLst>
                  <a:outerShdw blurRad="50800" dist="38100" dir="2700000">
                    <a:srgbClr val="CAB8FF">
                      <a:lumMod val="50000"/>
                      <a:alpha val="43000"/>
                    </a:srgbClr>
                  </a:outerShdw>
                </a:effectLst>
                <a:latin typeface="Trebuchet MS" pitchFamily="34" charset="0"/>
                <a:ea typeface="華康儷中黑" pitchFamily="49" charset="-120"/>
                <a:cs typeface="Arial" charset="0"/>
              </a:rPr>
              <a:t>你的</a:t>
            </a:r>
            <a:r>
              <a:rPr lang="en-US" sz="6600" dirty="0" smtClean="0">
                <a:solidFill>
                  <a:srgbClr val="161616"/>
                </a:solidFill>
                <a:effectLst>
                  <a:outerShdw blurRad="50800" dist="38100" dir="2700000">
                    <a:srgbClr val="CAB8FF">
                      <a:lumMod val="50000"/>
                      <a:alpha val="43000"/>
                    </a:srgbClr>
                  </a:outerShdw>
                </a:effectLst>
                <a:latin typeface="Trebuchet MS" pitchFamily="34" charset="0"/>
                <a:ea typeface="華康儷中黑" pitchFamily="49" charset="-120"/>
                <a:cs typeface="Arial" charset="0"/>
              </a:rPr>
              <a:t> </a:t>
            </a:r>
          </a:p>
          <a:p>
            <a:pPr algn="ctr" eaLnBrk="0" fontAlgn="base" hangingPunct="0">
              <a:spcBef>
                <a:spcPct val="20000"/>
              </a:spcBef>
              <a:spcAft>
                <a:spcPct val="0"/>
              </a:spcAft>
            </a:pPr>
            <a:r>
              <a:rPr lang="zh-TW" altLang="en-US" sz="6600" dirty="0" smtClean="0">
                <a:solidFill>
                  <a:srgbClr val="161616"/>
                </a:solidFill>
                <a:latin typeface="Trebuchet MS" pitchFamily="34" charset="0"/>
                <a:ea typeface="華康儷中黑" pitchFamily="49" charset="-120"/>
                <a:cs typeface="Arial" charset="0"/>
              </a:rPr>
              <a:t>選擇</a:t>
            </a:r>
            <a:endParaRPr lang="en-US" sz="6600" dirty="0">
              <a:solidFill>
                <a:srgbClr val="161616"/>
              </a:solidFill>
              <a:latin typeface="Trebuchet MS" pitchFamily="34" charset="0"/>
              <a:ea typeface="華康儷中黑" pitchFamily="49" charset="-120"/>
              <a:cs typeface="Arial" charset="0"/>
            </a:endParaRPr>
          </a:p>
          <a:p>
            <a:pPr marL="455613" indent="-455613" algn="ctr" eaLnBrk="0" fontAlgn="base" hangingPunct="0">
              <a:spcBef>
                <a:spcPct val="20000"/>
              </a:spcBef>
              <a:spcAft>
                <a:spcPct val="0"/>
              </a:spcAft>
              <a:buFont typeface="Times" pitchFamily="1" charset="0"/>
              <a:buChar char="—"/>
            </a:pPr>
            <a:endParaRPr lang="en-US" sz="6600" dirty="0">
              <a:solidFill>
                <a:srgbClr val="161616"/>
              </a:solidFill>
              <a:latin typeface="Trebuchet MS" pitchFamily="34" charset="0"/>
              <a:ea typeface="華康儷中黑" pitchFamily="49" charset="-120"/>
              <a:cs typeface="Arial" charset="0"/>
            </a:endParaRPr>
          </a:p>
        </p:txBody>
      </p:sp>
    </p:spTree>
    <p:extLst>
      <p:ext uri="{BB962C8B-B14F-4D97-AF65-F5344CB8AC3E}">
        <p14:creationId xmlns:p14="http://schemas.microsoft.com/office/powerpoint/2010/main" xmlns="" val="997260243"/>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762000" y="3146612"/>
            <a:ext cx="7583487" cy="1196788"/>
          </a:xfrm>
          <a:noFill/>
          <a:ln/>
        </p:spPr>
        <p:txBody>
          <a:bodyPr>
            <a:normAutofit/>
          </a:bodyPr>
          <a:lstStyle/>
          <a:p>
            <a:pPr algn="ctr"/>
            <a:r>
              <a:rPr lang="en-US" sz="2800" b="1" i="1" dirty="0" smtClean="0">
                <a:solidFill>
                  <a:srgbClr val="161616"/>
                </a:solidFill>
              </a:rPr>
              <a:t>Today’s</a:t>
            </a:r>
            <a:r>
              <a:rPr lang="en-US" sz="2800" b="1" dirty="0" smtClean="0">
                <a:solidFill>
                  <a:srgbClr val="161616"/>
                </a:solidFill>
              </a:rPr>
              <a:t> Market America                             MISSION STATEMENT</a:t>
            </a:r>
            <a:endParaRPr lang="en-US" sz="2800" b="1" dirty="0">
              <a:solidFill>
                <a:srgbClr val="161616"/>
              </a:solidFill>
            </a:endParaRPr>
          </a:p>
        </p:txBody>
      </p:sp>
      <p:sp>
        <p:nvSpPr>
          <p:cNvPr id="126979" name="Rectangle 3"/>
          <p:cNvSpPr>
            <a:spLocks noGrp="1" noChangeArrowheads="1"/>
          </p:cNvSpPr>
          <p:nvPr>
            <p:ph idx="1"/>
          </p:nvPr>
        </p:nvSpPr>
        <p:spPr>
          <a:xfrm>
            <a:off x="990600" y="4267200"/>
            <a:ext cx="7696200" cy="2438400"/>
          </a:xfrm>
          <a:noFill/>
          <a:ln/>
        </p:spPr>
        <p:txBody>
          <a:bodyPr>
            <a:normAutofit/>
          </a:bodyPr>
          <a:lstStyle/>
          <a:p>
            <a:pPr marL="0" indent="0">
              <a:lnSpc>
                <a:spcPct val="90000"/>
              </a:lnSpc>
              <a:spcBef>
                <a:spcPts val="0"/>
              </a:spcBef>
              <a:buFont typeface="Trebuchet MS" pitchFamily="34" charset="0"/>
              <a:buNone/>
            </a:pPr>
            <a:r>
              <a:rPr lang="en-US" sz="2400" dirty="0"/>
              <a:t>To provide a system for entrepreneurs to create </a:t>
            </a:r>
            <a:r>
              <a:rPr lang="en-US" sz="2400" dirty="0" smtClean="0"/>
              <a:t>wealth through an </a:t>
            </a:r>
            <a:r>
              <a:rPr lang="en-US" sz="2400" dirty="0"/>
              <a:t>ongoing income, while providing </a:t>
            </a:r>
            <a:r>
              <a:rPr lang="en-US" sz="2400" dirty="0" smtClean="0"/>
              <a:t>consumers  worldwide </a:t>
            </a:r>
            <a:r>
              <a:rPr lang="en-US" sz="2400" dirty="0"/>
              <a:t>with a  better way to shop. Through revolutionary technology and the power of people, we are creating the </a:t>
            </a:r>
            <a:r>
              <a:rPr lang="en-US" sz="2400" dirty="0" smtClean="0"/>
              <a:t>economy </a:t>
            </a:r>
            <a:r>
              <a:rPr lang="en-US" sz="2400" dirty="0"/>
              <a:t>of the future.</a:t>
            </a:r>
          </a:p>
        </p:txBody>
      </p:sp>
      <p:sp>
        <p:nvSpPr>
          <p:cNvPr id="4" name="Rectangle 2"/>
          <p:cNvSpPr txBox="1">
            <a:spLocks noChangeArrowheads="1"/>
          </p:cNvSpPr>
          <p:nvPr/>
        </p:nvSpPr>
        <p:spPr>
          <a:xfrm>
            <a:off x="381000" y="381000"/>
            <a:ext cx="7583487" cy="1143000"/>
          </a:xfrm>
          <a:prstGeom prst="rect">
            <a:avLst/>
          </a:prstGeom>
          <a:no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zh-TW" altLang="en-US" sz="3200" b="1" i="1" dirty="0" smtClean="0">
                <a:solidFill>
                  <a:srgbClr val="161616"/>
                </a:solidFill>
                <a:latin typeface="華康儷中黑" pitchFamily="49" charset="-120"/>
                <a:ea typeface="華康儷中黑" pitchFamily="49" charset="-120"/>
                <a:cs typeface="+mj-cs"/>
              </a:rPr>
              <a:t>今日</a:t>
            </a:r>
            <a:r>
              <a:rPr kumimoji="0" lang="zh-TW" altLang="en-US" sz="3200" b="1" i="1" u="none" strike="noStrike" kern="1200" cap="none" spc="0" normalizeH="0" baseline="0" noProof="0" dirty="0" smtClean="0">
                <a:ln>
                  <a:noFill/>
                </a:ln>
                <a:solidFill>
                  <a:srgbClr val="161616"/>
                </a:solidFill>
                <a:effectLst/>
                <a:uLnTx/>
                <a:uFillTx/>
                <a:latin typeface="華康儷中黑" pitchFamily="49" charset="-120"/>
                <a:ea typeface="華康儷中黑" pitchFamily="49" charset="-120"/>
                <a:cs typeface="+mj-cs"/>
              </a:rPr>
              <a:t>的美安公司</a:t>
            </a:r>
            <a:r>
              <a:rPr kumimoji="0" lang="en-US" altLang="zh-TW" sz="3200" b="1" i="1" u="none" strike="noStrike" kern="1200" cap="none" spc="0" normalizeH="0" baseline="0" noProof="0" dirty="0" smtClean="0">
                <a:ln>
                  <a:noFill/>
                </a:ln>
                <a:solidFill>
                  <a:srgbClr val="161616"/>
                </a:solidFill>
                <a:effectLst/>
                <a:uLnTx/>
                <a:uFillTx/>
                <a:latin typeface="華康儷中黑" pitchFamily="49" charset="-120"/>
                <a:ea typeface="華康儷中黑" pitchFamily="49" charset="-120"/>
                <a:cs typeface="+mj-cs"/>
              </a:rPr>
              <a:t/>
            </a:r>
            <a:br>
              <a:rPr kumimoji="0" lang="en-US" altLang="zh-TW" sz="3200" b="1" i="1" u="none" strike="noStrike" kern="1200" cap="none" spc="0" normalizeH="0" baseline="0" noProof="0" dirty="0" smtClean="0">
                <a:ln>
                  <a:noFill/>
                </a:ln>
                <a:solidFill>
                  <a:srgbClr val="161616"/>
                </a:solidFill>
                <a:effectLst/>
                <a:uLnTx/>
                <a:uFillTx/>
                <a:latin typeface="華康儷中黑" pitchFamily="49" charset="-120"/>
                <a:ea typeface="華康儷中黑" pitchFamily="49" charset="-120"/>
                <a:cs typeface="+mj-cs"/>
              </a:rPr>
            </a:br>
            <a:r>
              <a:rPr kumimoji="0" lang="zh-TW" altLang="en-US" sz="3200" b="1" i="1" u="none" strike="noStrike" kern="1200" cap="none" spc="0" normalizeH="0" baseline="0" noProof="0" dirty="0" smtClean="0">
                <a:ln>
                  <a:noFill/>
                </a:ln>
                <a:solidFill>
                  <a:srgbClr val="161616"/>
                </a:solidFill>
                <a:effectLst/>
                <a:uLnTx/>
                <a:uFillTx/>
                <a:latin typeface="華康儷中黑" pitchFamily="49" charset="-120"/>
                <a:ea typeface="華康儷中黑" pitchFamily="49" charset="-120"/>
                <a:cs typeface="+mj-cs"/>
              </a:rPr>
              <a:t>目標聲明</a:t>
            </a:r>
            <a:endParaRPr kumimoji="0" lang="en-US" sz="3200" b="1" i="0" u="none" strike="noStrike" kern="1200" cap="none" spc="0" normalizeH="0" baseline="0" noProof="0" dirty="0">
              <a:ln>
                <a:noFill/>
              </a:ln>
              <a:solidFill>
                <a:srgbClr val="161616"/>
              </a:solidFill>
              <a:effectLst/>
              <a:uLnTx/>
              <a:uFillTx/>
              <a:latin typeface="華康儷中黑" pitchFamily="49" charset="-120"/>
              <a:ea typeface="華康儷中黑" pitchFamily="49" charset="-120"/>
              <a:cs typeface="+mj-cs"/>
            </a:endParaRPr>
          </a:p>
        </p:txBody>
      </p:sp>
      <p:sp>
        <p:nvSpPr>
          <p:cNvPr id="5" name="Rectangle 3"/>
          <p:cNvSpPr txBox="1">
            <a:spLocks noChangeArrowheads="1"/>
          </p:cNvSpPr>
          <p:nvPr/>
        </p:nvSpPr>
        <p:spPr>
          <a:xfrm>
            <a:off x="533400" y="1752600"/>
            <a:ext cx="7924800" cy="1676400"/>
          </a:xfrm>
          <a:prstGeom prst="rect">
            <a:avLst/>
          </a:prstGeom>
          <a:noFill/>
          <a:ln/>
        </p:spPr>
        <p:txBody>
          <a:bodyPr vert="horz" lIns="91440" tIns="45720" rIns="91440" bIns="45720" rtlCol="0">
            <a:noAutofit/>
          </a:bodyPr>
          <a:lstStyle/>
          <a:p>
            <a:pPr lvl="0"/>
            <a:r>
              <a:rPr kumimoji="0" lang="zh-TW" altLang="en-US" sz="2600" i="0" u="none" strike="noStrike" kern="1200" cap="none" spc="0" normalizeH="0" baseline="0" noProof="0" dirty="0" smtClean="0">
                <a:ln>
                  <a:noFill/>
                </a:ln>
                <a:solidFill>
                  <a:schemeClr val="tx1"/>
                </a:solidFill>
                <a:effectLst/>
                <a:uLnTx/>
                <a:uFillTx/>
                <a:latin typeface="華康儷中黑" pitchFamily="49" charset="-120"/>
                <a:ea typeface="華康儷中黑" pitchFamily="49" charset="-120"/>
              </a:rPr>
              <a:t>為有心創業的人士提供系統，透過永續收入創造財富，同時為全球的消費者提出更好的購物方式。</a:t>
            </a:r>
            <a:r>
              <a:rPr lang="zh-TW" altLang="en-US" sz="2600" dirty="0" smtClean="0">
                <a:latin typeface="華康儷中黑" pitchFamily="49" charset="-120"/>
                <a:ea typeface="華康儷中黑" pitchFamily="49" charset="-120"/>
              </a:rPr>
              <a:t>透過革新的科技與人才動力，我們正在開創未來的新經濟。</a:t>
            </a:r>
            <a:r>
              <a:rPr lang="en-US" altLang="zh-TW" sz="3000" dirty="0" smtClean="0">
                <a:latin typeface="華康儷中黑" pitchFamily="49" charset="-120"/>
                <a:ea typeface="華康儷中黑" pitchFamily="49" charset="-120"/>
              </a:rPr>
              <a:t/>
            </a:r>
            <a:br>
              <a:rPr lang="en-US" altLang="zh-TW" sz="3000" dirty="0" smtClean="0">
                <a:latin typeface="華康儷中黑" pitchFamily="49" charset="-120"/>
                <a:ea typeface="華康儷中黑" pitchFamily="49" charset="-120"/>
              </a:rPr>
            </a:br>
            <a:endParaRPr lang="en-US" altLang="en-US" sz="3000" dirty="0">
              <a:latin typeface="華康儷中黑" pitchFamily="49" charset="-120"/>
              <a:ea typeface="華康儷中黑" pitchFamily="49" charset="-120"/>
            </a:endParaRPr>
          </a:p>
        </p:txBody>
      </p:sp>
    </p:spTree>
    <p:extLst>
      <p:ext uri="{BB962C8B-B14F-4D97-AF65-F5344CB8AC3E}">
        <p14:creationId xmlns:p14="http://schemas.microsoft.com/office/powerpoint/2010/main" xmlns="" val="153189507"/>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ctrTitle"/>
          </p:nvPr>
        </p:nvSpPr>
        <p:spPr>
          <a:xfrm>
            <a:off x="1" y="762000"/>
            <a:ext cx="9144000" cy="1143000"/>
          </a:xfrm>
          <a:effectLst/>
        </p:spPr>
        <p:txBody>
          <a:bodyPr/>
          <a:lstStyle/>
          <a:p>
            <a:r>
              <a:rPr lang="en-US" sz="3000" b="1" dirty="0" smtClean="0">
                <a:solidFill>
                  <a:srgbClr val="161616"/>
                </a:solidFill>
                <a:latin typeface="Trebuchet MS" pitchFamily="34" charset="0"/>
                <a:ea typeface="華康儷中黑" pitchFamily="49" charset="-120"/>
                <a:cs typeface="Trebuchet MS"/>
              </a:rPr>
              <a:t>2-3</a:t>
            </a:r>
            <a:r>
              <a:rPr lang="zh-TW" altLang="en-US" sz="3000" b="1" dirty="0" smtClean="0">
                <a:solidFill>
                  <a:srgbClr val="161616"/>
                </a:solidFill>
                <a:latin typeface="Trebuchet MS" pitchFamily="34" charset="0"/>
                <a:ea typeface="華康儷中黑" pitchFamily="49" charset="-120"/>
                <a:cs typeface="Trebuchet MS"/>
              </a:rPr>
              <a:t>年 </a:t>
            </a:r>
            <a:r>
              <a:rPr lang="en-US" altLang="zh-TW" sz="3000" b="1" dirty="0" err="1" smtClean="0">
                <a:solidFill>
                  <a:srgbClr val="161616"/>
                </a:solidFill>
                <a:latin typeface="Trebuchet MS" pitchFamily="34" charset="0"/>
                <a:ea typeface="華康儷中黑" pitchFamily="49" charset="-120"/>
                <a:cs typeface="Trebuchet MS"/>
              </a:rPr>
              <a:t>vs</a:t>
            </a:r>
            <a:r>
              <a:rPr lang="en-US" altLang="zh-TW" sz="3000" b="1" dirty="0" smtClean="0">
                <a:solidFill>
                  <a:srgbClr val="161616"/>
                </a:solidFill>
                <a:latin typeface="Trebuchet MS" pitchFamily="34" charset="0"/>
                <a:ea typeface="華康儷中黑" pitchFamily="49" charset="-120"/>
                <a:cs typeface="Trebuchet MS"/>
              </a:rPr>
              <a:t> 45</a:t>
            </a:r>
            <a:r>
              <a:rPr lang="zh-TW" altLang="en-US" sz="3000" b="1" dirty="0" smtClean="0">
                <a:solidFill>
                  <a:srgbClr val="161616"/>
                </a:solidFill>
                <a:latin typeface="Trebuchet MS" pitchFamily="34" charset="0"/>
                <a:ea typeface="華康儷中黑" pitchFamily="49" charset="-120"/>
                <a:cs typeface="Trebuchet MS"/>
              </a:rPr>
              <a:t>年計劃</a:t>
            </a:r>
            <a:r>
              <a:rPr lang="en-US" altLang="zh-TW" sz="3000" b="1" dirty="0" smtClean="0">
                <a:solidFill>
                  <a:srgbClr val="161616"/>
                </a:solidFill>
                <a:latin typeface="Trebuchet MS" pitchFamily="34" charset="0"/>
                <a:ea typeface="華康儷中黑" pitchFamily="49" charset="-120"/>
                <a:cs typeface="Trebuchet MS"/>
              </a:rPr>
              <a:t/>
            </a:r>
            <a:br>
              <a:rPr lang="en-US" altLang="zh-TW" sz="3000" b="1" dirty="0" smtClean="0">
                <a:solidFill>
                  <a:srgbClr val="161616"/>
                </a:solidFill>
                <a:latin typeface="Trebuchet MS" pitchFamily="34" charset="0"/>
                <a:ea typeface="華康儷中黑" pitchFamily="49" charset="-120"/>
                <a:cs typeface="Trebuchet MS"/>
              </a:rPr>
            </a:br>
            <a:r>
              <a:rPr lang="en-US" sz="2600" b="1" dirty="0" smtClean="0">
                <a:solidFill>
                  <a:srgbClr val="161616"/>
                </a:solidFill>
                <a:latin typeface="Trebuchet MS" pitchFamily="34" charset="0"/>
                <a:ea typeface="華康儷中黑" pitchFamily="49" charset="-120"/>
                <a:cs typeface="Trebuchet MS"/>
              </a:rPr>
              <a:t>2-3 </a:t>
            </a:r>
            <a:r>
              <a:rPr lang="en-US" sz="2600" b="1" dirty="0">
                <a:solidFill>
                  <a:srgbClr val="161616"/>
                </a:solidFill>
                <a:latin typeface="Trebuchet MS" pitchFamily="34" charset="0"/>
                <a:ea typeface="華康儷中黑" pitchFamily="49" charset="-120"/>
                <a:cs typeface="Trebuchet MS"/>
              </a:rPr>
              <a:t>YEARS vs. 45-YEAR </a:t>
            </a:r>
            <a:r>
              <a:rPr lang="en-US" sz="2600" b="1" dirty="0" smtClean="0">
                <a:solidFill>
                  <a:srgbClr val="161616"/>
                </a:solidFill>
                <a:latin typeface="Trebuchet MS" pitchFamily="34" charset="0"/>
                <a:ea typeface="華康儷中黑" pitchFamily="49" charset="-120"/>
                <a:cs typeface="Trebuchet MS"/>
              </a:rPr>
              <a:t>PLAN</a:t>
            </a:r>
            <a:endParaRPr lang="en-US" sz="2600" b="1" dirty="0">
              <a:solidFill>
                <a:srgbClr val="161616"/>
              </a:solidFill>
              <a:latin typeface="Trebuchet MS" pitchFamily="34" charset="0"/>
              <a:ea typeface="華康儷中黑" pitchFamily="49" charset="-120"/>
              <a:cs typeface="Trebuchet MS"/>
            </a:endParaRPr>
          </a:p>
        </p:txBody>
      </p:sp>
      <p:sp>
        <p:nvSpPr>
          <p:cNvPr id="68612" name="Text Box 4"/>
          <p:cNvSpPr txBox="1">
            <a:spLocks noChangeArrowheads="1"/>
          </p:cNvSpPr>
          <p:nvPr/>
        </p:nvSpPr>
        <p:spPr bwMode="auto">
          <a:xfrm>
            <a:off x="4500065" y="1917910"/>
            <a:ext cx="3958135" cy="1107996"/>
          </a:xfrm>
          <a:prstGeom prst="rect">
            <a:avLst/>
          </a:prstGeom>
          <a:noFill/>
          <a:ln w="12700" cap="sq">
            <a:noFill/>
            <a:miter lim="800000"/>
            <a:headEnd type="none" w="sm" len="sm"/>
            <a:tailEnd type="none" w="sm" len="sm"/>
          </a:ln>
          <a:effectLst/>
        </p:spPr>
        <p:txBody>
          <a:bodyPr wrap="none">
            <a:spAutoFit/>
          </a:bodyPr>
          <a:lstStyle/>
          <a:p>
            <a:pPr algn="ctr" fontAlgn="base">
              <a:spcBef>
                <a:spcPct val="0"/>
              </a:spcBef>
              <a:spcAft>
                <a:spcPct val="0"/>
              </a:spcAft>
            </a:pPr>
            <a:r>
              <a:rPr lang="en-US" altLang="zh-TW" sz="2200" dirty="0" smtClean="0">
                <a:solidFill>
                  <a:srgbClr val="FF0000"/>
                </a:solidFill>
                <a:latin typeface="Trebuchet MS" pitchFamily="34" charset="0"/>
                <a:ea typeface="華康儷中黑" pitchFamily="49" charset="-120"/>
                <a:cs typeface="Trebuchet MS Bold"/>
              </a:rPr>
              <a:t>25 -36</a:t>
            </a:r>
            <a:r>
              <a:rPr lang="zh-TW" altLang="en-US" sz="2200" dirty="0" smtClean="0">
                <a:solidFill>
                  <a:srgbClr val="FF0000"/>
                </a:solidFill>
                <a:latin typeface="Trebuchet MS" pitchFamily="34" charset="0"/>
                <a:ea typeface="華康儷中黑" pitchFamily="49" charset="-120"/>
                <a:cs typeface="Trebuchet MS Bold"/>
              </a:rPr>
              <a:t>個月，每星期最少</a:t>
            </a:r>
            <a:r>
              <a:rPr lang="en-US" altLang="zh-TW" sz="2200" dirty="0" smtClean="0">
                <a:solidFill>
                  <a:srgbClr val="FF0000"/>
                </a:solidFill>
                <a:latin typeface="Trebuchet MS" pitchFamily="34" charset="0"/>
                <a:ea typeface="華康儷中黑" pitchFamily="49" charset="-120"/>
                <a:cs typeface="Trebuchet MS Bold"/>
              </a:rPr>
              <a:t>$1500</a:t>
            </a:r>
          </a:p>
          <a:p>
            <a:pPr algn="ctr" fontAlgn="base">
              <a:spcBef>
                <a:spcPct val="0"/>
              </a:spcBef>
              <a:spcAft>
                <a:spcPct val="0"/>
              </a:spcAft>
            </a:pPr>
            <a:endParaRPr lang="en-US" sz="2200" dirty="0" smtClean="0">
              <a:solidFill>
                <a:srgbClr val="FF0000"/>
              </a:solidFill>
              <a:latin typeface="Trebuchet MS" pitchFamily="34" charset="0"/>
              <a:ea typeface="華康儷中黑" pitchFamily="49" charset="-120"/>
              <a:cs typeface="Trebuchet MS Bold"/>
            </a:endParaRPr>
          </a:p>
          <a:p>
            <a:pPr algn="ctr" fontAlgn="base">
              <a:spcBef>
                <a:spcPct val="0"/>
              </a:spcBef>
              <a:spcAft>
                <a:spcPct val="0"/>
              </a:spcAft>
            </a:pPr>
            <a:r>
              <a:rPr lang="zh-TW" altLang="en-US" sz="2200" dirty="0" smtClean="0">
                <a:solidFill>
                  <a:srgbClr val="FF0000"/>
                </a:solidFill>
                <a:latin typeface="Trebuchet MS" pitchFamily="34" charset="0"/>
                <a:ea typeface="華康儷中黑" pitchFamily="49" charset="-120"/>
                <a:cs typeface="Trebuchet MS Bold"/>
              </a:rPr>
              <a:t>每年收入</a:t>
            </a:r>
            <a:r>
              <a:rPr lang="en-US" altLang="zh-TW" sz="2200" kern="0" dirty="0" smtClean="0">
                <a:solidFill>
                  <a:srgbClr val="FF0000"/>
                </a:solidFill>
                <a:latin typeface="Trebuchet MS" pitchFamily="34" charset="0"/>
                <a:ea typeface="華康儷中黑" pitchFamily="49" charset="-120"/>
                <a:cs typeface="Trebuchet MS"/>
              </a:rPr>
              <a:t>78,000 – 187,000 </a:t>
            </a:r>
            <a:endParaRPr lang="en-US" sz="2200" dirty="0" smtClean="0">
              <a:solidFill>
                <a:srgbClr val="FF0000"/>
              </a:solidFill>
              <a:latin typeface="Trebuchet MS" pitchFamily="34" charset="0"/>
              <a:ea typeface="華康儷中黑" pitchFamily="49" charset="-120"/>
              <a:cs typeface="Trebuchet MS Bold"/>
            </a:endParaRPr>
          </a:p>
        </p:txBody>
      </p:sp>
      <p:sp>
        <p:nvSpPr>
          <p:cNvPr id="68613" name="Rectangle 5"/>
          <p:cNvSpPr>
            <a:spLocks noChangeArrowheads="1"/>
          </p:cNvSpPr>
          <p:nvPr/>
        </p:nvSpPr>
        <p:spPr bwMode="auto">
          <a:xfrm>
            <a:off x="469900" y="0"/>
            <a:ext cx="8179303" cy="1016000"/>
          </a:xfrm>
          <a:prstGeom prst="rect">
            <a:avLst/>
          </a:prstGeom>
          <a:noFill/>
          <a:ln w="9525">
            <a:noFill/>
            <a:miter lim="800000"/>
            <a:headEnd/>
            <a:tailEnd/>
          </a:ln>
          <a:effectLst/>
        </p:spPr>
        <p:txBody>
          <a:bodyPr lIns="92075" tIns="46038" rIns="92075" bIns="46038" anchor="ctr"/>
          <a:lstStyle/>
          <a:p>
            <a:pPr algn="ctr" fontAlgn="base">
              <a:spcBef>
                <a:spcPct val="0"/>
              </a:spcBef>
              <a:spcAft>
                <a:spcPct val="0"/>
              </a:spcAft>
            </a:pPr>
            <a:r>
              <a:rPr lang="zh-TW" altLang="en-US" sz="4400" b="1" dirty="0" smtClean="0">
                <a:solidFill>
                  <a:srgbClr val="FF0000"/>
                </a:solidFill>
                <a:latin typeface="Trebuchet MS" pitchFamily="34" charset="0"/>
                <a:ea typeface="華康儷中黑" pitchFamily="49" charset="-120"/>
                <a:cs typeface="Trebuchet MS Bold"/>
              </a:rPr>
              <a:t>放遠視野！</a:t>
            </a:r>
            <a:r>
              <a:rPr lang="en-US" sz="4400" b="1" dirty="0" smtClean="0">
                <a:solidFill>
                  <a:srgbClr val="FF0000"/>
                </a:solidFill>
                <a:latin typeface="Trebuchet MS" pitchFamily="34" charset="0"/>
                <a:ea typeface="華康儷中黑" pitchFamily="49" charset="-120"/>
                <a:cs typeface="Trebuchet MS Bold"/>
              </a:rPr>
              <a:t>PERSPECTIVE!</a:t>
            </a:r>
          </a:p>
        </p:txBody>
      </p:sp>
      <p:sp>
        <p:nvSpPr>
          <p:cNvPr id="7" name="Rectangle 3"/>
          <p:cNvSpPr txBox="1">
            <a:spLocks noChangeArrowheads="1"/>
          </p:cNvSpPr>
          <p:nvPr/>
        </p:nvSpPr>
        <p:spPr bwMode="auto">
          <a:xfrm>
            <a:off x="1871157" y="1907968"/>
            <a:ext cx="3479808" cy="43434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marL="342900" indent="-342900" fontAlgn="base">
              <a:spcBef>
                <a:spcPct val="20000"/>
              </a:spcBef>
              <a:spcAft>
                <a:spcPct val="0"/>
              </a:spcAft>
              <a:buClr>
                <a:srgbClr val="00CC66"/>
              </a:buClr>
              <a:buSzPct val="80000"/>
              <a:buFont typeface="Wingdings" pitchFamily="2" charset="2"/>
              <a:buNone/>
              <a:defRPr/>
            </a:pPr>
            <a:r>
              <a:rPr lang="en-US" sz="2200" kern="0" dirty="0" smtClean="0">
                <a:solidFill>
                  <a:srgbClr val="161616"/>
                </a:solidFill>
                <a:latin typeface="Trebuchet MS" pitchFamily="34" charset="0"/>
                <a:ea typeface="華康儷中黑" pitchFamily="49" charset="-120"/>
                <a:cs typeface="Trebuchet MS"/>
              </a:rPr>
              <a:t>12 Months	1500</a:t>
            </a:r>
          </a:p>
          <a:p>
            <a:pPr marL="342900" indent="-342900" fontAlgn="base">
              <a:spcBef>
                <a:spcPct val="20000"/>
              </a:spcBef>
              <a:spcAft>
                <a:spcPct val="0"/>
              </a:spcAft>
              <a:buClr>
                <a:srgbClr val="00CC66"/>
              </a:buClr>
              <a:buSzPct val="80000"/>
              <a:buFont typeface="Wingdings" pitchFamily="2" charset="2"/>
              <a:buNone/>
              <a:defRPr/>
            </a:pPr>
            <a:r>
              <a:rPr lang="en-US" sz="2200" kern="0" dirty="0" smtClean="0">
                <a:solidFill>
                  <a:srgbClr val="161616"/>
                </a:solidFill>
                <a:latin typeface="Trebuchet MS" pitchFamily="34" charset="0"/>
                <a:ea typeface="華康儷中黑" pitchFamily="49" charset="-120"/>
                <a:cs typeface="Trebuchet MS"/>
              </a:rPr>
              <a:t>6 Months	1500</a:t>
            </a:r>
          </a:p>
          <a:p>
            <a:pPr marL="342900" indent="-342900" fontAlgn="base">
              <a:spcBef>
                <a:spcPct val="20000"/>
              </a:spcBef>
              <a:spcAft>
                <a:spcPct val="0"/>
              </a:spcAft>
              <a:buClr>
                <a:srgbClr val="00CC66"/>
              </a:buClr>
              <a:buSzPct val="80000"/>
              <a:buFont typeface="Wingdings" pitchFamily="2" charset="2"/>
              <a:buNone/>
              <a:defRPr/>
            </a:pPr>
            <a:r>
              <a:rPr lang="en-US" sz="2200" kern="0" dirty="0" smtClean="0">
                <a:solidFill>
                  <a:srgbClr val="161616"/>
                </a:solidFill>
                <a:latin typeface="Trebuchet MS" pitchFamily="34" charset="0"/>
                <a:ea typeface="華康儷中黑" pitchFamily="49" charset="-120"/>
                <a:cs typeface="Trebuchet MS"/>
              </a:rPr>
              <a:t>3 Months	1500</a:t>
            </a:r>
          </a:p>
          <a:p>
            <a:pPr marL="342900" indent="-342900" fontAlgn="base">
              <a:spcBef>
                <a:spcPct val="20000"/>
              </a:spcBef>
              <a:spcAft>
                <a:spcPct val="0"/>
              </a:spcAft>
              <a:buClr>
                <a:srgbClr val="00CC66"/>
              </a:buClr>
              <a:buSzPct val="80000"/>
              <a:buFont typeface="Wingdings" pitchFamily="2" charset="2"/>
              <a:buNone/>
              <a:defRPr/>
            </a:pPr>
            <a:r>
              <a:rPr lang="en-US" sz="2200" kern="0" dirty="0" smtClean="0">
                <a:solidFill>
                  <a:srgbClr val="161616"/>
                </a:solidFill>
                <a:latin typeface="Trebuchet MS" pitchFamily="34" charset="0"/>
                <a:ea typeface="華康儷中黑" pitchFamily="49" charset="-120"/>
                <a:cs typeface="Trebuchet MS"/>
              </a:rPr>
              <a:t>2 Months	1500</a:t>
            </a:r>
          </a:p>
          <a:p>
            <a:pPr marL="342900" indent="-342900" fontAlgn="base">
              <a:spcBef>
                <a:spcPct val="20000"/>
              </a:spcBef>
              <a:spcAft>
                <a:spcPct val="0"/>
              </a:spcAft>
              <a:buClr>
                <a:srgbClr val="00CC66"/>
              </a:buClr>
              <a:buSzPct val="80000"/>
              <a:buFont typeface="Wingdings" pitchFamily="2" charset="2"/>
              <a:buNone/>
              <a:defRPr/>
            </a:pPr>
            <a:r>
              <a:rPr lang="en-US" sz="2200" kern="0" dirty="0" smtClean="0">
                <a:solidFill>
                  <a:srgbClr val="161616"/>
                </a:solidFill>
                <a:latin typeface="Trebuchet MS" pitchFamily="34" charset="0"/>
                <a:ea typeface="華康儷中黑" pitchFamily="49" charset="-120"/>
                <a:cs typeface="Trebuchet MS"/>
              </a:rPr>
              <a:t>1 Month	1500</a:t>
            </a:r>
          </a:p>
          <a:p>
            <a:pPr marL="342900" indent="-342900" fontAlgn="base">
              <a:spcBef>
                <a:spcPct val="20000"/>
              </a:spcBef>
              <a:spcAft>
                <a:spcPct val="0"/>
              </a:spcAft>
              <a:buClr>
                <a:srgbClr val="00CC66"/>
              </a:buClr>
              <a:buSzPct val="80000"/>
              <a:buFont typeface="Wingdings" pitchFamily="2" charset="2"/>
              <a:buNone/>
              <a:defRPr/>
            </a:pPr>
            <a:r>
              <a:rPr lang="en-US" sz="2200" kern="0" dirty="0" smtClean="0">
                <a:solidFill>
                  <a:srgbClr val="161616"/>
                </a:solidFill>
                <a:latin typeface="Trebuchet MS" pitchFamily="34" charset="0"/>
                <a:ea typeface="華康儷中黑" pitchFamily="49" charset="-120"/>
                <a:cs typeface="Trebuchet MS"/>
              </a:rPr>
              <a:t>2 Weeks	1500</a:t>
            </a:r>
          </a:p>
          <a:p>
            <a:pPr marL="342900" indent="-342900" fontAlgn="base">
              <a:spcBef>
                <a:spcPct val="20000"/>
              </a:spcBef>
              <a:spcAft>
                <a:spcPct val="0"/>
              </a:spcAft>
              <a:buClr>
                <a:srgbClr val="00CC66"/>
              </a:buClr>
              <a:buSzPct val="80000"/>
              <a:buFont typeface="Wingdings" pitchFamily="2" charset="2"/>
              <a:buNone/>
              <a:defRPr/>
            </a:pPr>
            <a:r>
              <a:rPr lang="en-US" sz="2200" kern="0" dirty="0" smtClean="0">
                <a:solidFill>
                  <a:srgbClr val="161616"/>
                </a:solidFill>
                <a:latin typeface="Trebuchet MS" pitchFamily="34" charset="0"/>
                <a:ea typeface="華康儷中黑" pitchFamily="49" charset="-120"/>
                <a:cs typeface="Trebuchet MS"/>
              </a:rPr>
              <a:t>1 Week	</a:t>
            </a:r>
            <a:r>
              <a:rPr lang="en-US" sz="2200" u="sng" kern="0" dirty="0" smtClean="0">
                <a:solidFill>
                  <a:srgbClr val="161616"/>
                </a:solidFill>
                <a:latin typeface="Trebuchet MS" pitchFamily="34" charset="0"/>
                <a:ea typeface="華康儷中黑" pitchFamily="49" charset="-120"/>
                <a:cs typeface="Trebuchet MS"/>
              </a:rPr>
              <a:t>1500</a:t>
            </a:r>
            <a:r>
              <a:rPr lang="en-US" sz="2200" kern="0" dirty="0" smtClean="0">
                <a:solidFill>
                  <a:srgbClr val="161616"/>
                </a:solidFill>
                <a:latin typeface="Trebuchet MS" pitchFamily="34" charset="0"/>
                <a:ea typeface="華康儷中黑" pitchFamily="49" charset="-120"/>
                <a:cs typeface="Trebuchet MS"/>
              </a:rPr>
              <a:t>	</a:t>
            </a:r>
            <a:endParaRPr lang="en-US" sz="2200" u="sng" kern="0" dirty="0" smtClean="0">
              <a:solidFill>
                <a:srgbClr val="161616"/>
              </a:solidFill>
              <a:latin typeface="Trebuchet MS" pitchFamily="34" charset="0"/>
              <a:ea typeface="華康儷中黑" pitchFamily="49" charset="-120"/>
              <a:cs typeface="Trebuchet MS"/>
            </a:endParaRPr>
          </a:p>
          <a:p>
            <a:pPr marL="342900" indent="-342900" fontAlgn="base">
              <a:spcBef>
                <a:spcPct val="20000"/>
              </a:spcBef>
              <a:spcAft>
                <a:spcPct val="0"/>
              </a:spcAft>
              <a:buClr>
                <a:srgbClr val="00CC66"/>
              </a:buClr>
              <a:buSzPct val="80000"/>
              <a:buFont typeface="Wingdings" pitchFamily="2" charset="2"/>
              <a:buNone/>
              <a:defRPr/>
            </a:pPr>
            <a:r>
              <a:rPr lang="en-US" sz="2200" kern="0" dirty="0" smtClean="0">
                <a:solidFill>
                  <a:srgbClr val="161616"/>
                </a:solidFill>
                <a:latin typeface="Trebuchet MS" pitchFamily="34" charset="0"/>
                <a:ea typeface="華康儷中黑" pitchFamily="49" charset="-120"/>
                <a:cs typeface="Trebuchet MS"/>
              </a:rPr>
              <a:t>24 Months = $10,500</a:t>
            </a:r>
            <a:endParaRPr lang="en-US" sz="2200" kern="0" dirty="0">
              <a:solidFill>
                <a:srgbClr val="161616"/>
              </a:solidFill>
              <a:latin typeface="Trebuchet MS" pitchFamily="34" charset="0"/>
              <a:ea typeface="華康儷中黑" pitchFamily="49" charset="-120"/>
              <a:cs typeface="Trebuchet MS"/>
            </a:endParaRPr>
          </a:p>
        </p:txBody>
      </p:sp>
      <p:sp>
        <p:nvSpPr>
          <p:cNvPr id="8" name="Text Box 4"/>
          <p:cNvSpPr txBox="1">
            <a:spLocks noChangeArrowheads="1"/>
          </p:cNvSpPr>
          <p:nvPr/>
        </p:nvSpPr>
        <p:spPr bwMode="auto">
          <a:xfrm>
            <a:off x="4835401" y="3289510"/>
            <a:ext cx="3429144" cy="2123658"/>
          </a:xfrm>
          <a:prstGeom prst="rect">
            <a:avLst/>
          </a:prstGeom>
          <a:noFill/>
          <a:ln w="12700" cap="sq">
            <a:noFill/>
            <a:miter lim="800000"/>
            <a:headEnd type="none" w="sm" len="sm"/>
            <a:tailEnd type="none" w="sm" len="sm"/>
          </a:ln>
          <a:effectLst/>
        </p:spPr>
        <p:txBody>
          <a:bodyPr wrap="none">
            <a:spAutoFit/>
          </a:bodyPr>
          <a:lstStyle/>
          <a:p>
            <a:pPr algn="ctr" fontAlgn="base">
              <a:spcBef>
                <a:spcPct val="0"/>
              </a:spcBef>
              <a:spcAft>
                <a:spcPct val="0"/>
              </a:spcAft>
            </a:pPr>
            <a:r>
              <a:rPr lang="en-US" altLang="zh-TW" sz="2200" dirty="0" smtClean="0">
                <a:solidFill>
                  <a:srgbClr val="FF0000"/>
                </a:solidFill>
                <a:latin typeface="Trebuchet MS" pitchFamily="34" charset="0"/>
                <a:ea typeface="華康儷中黑" pitchFamily="49" charset="-120"/>
                <a:cs typeface="Trebuchet MS Bold"/>
              </a:rPr>
              <a:t>25 -36 months @ $1500/ </a:t>
            </a:r>
          </a:p>
          <a:p>
            <a:pPr algn="ctr" fontAlgn="base">
              <a:spcBef>
                <a:spcPct val="0"/>
              </a:spcBef>
              <a:spcAft>
                <a:spcPct val="0"/>
              </a:spcAft>
            </a:pPr>
            <a:r>
              <a:rPr lang="en-US" altLang="zh-TW" sz="2200" dirty="0" smtClean="0">
                <a:solidFill>
                  <a:srgbClr val="FF0000"/>
                </a:solidFill>
                <a:latin typeface="Trebuchet MS" pitchFamily="34" charset="0"/>
                <a:ea typeface="華康儷中黑" pitchFamily="49" charset="-120"/>
                <a:cs typeface="Trebuchet MS Bold"/>
              </a:rPr>
              <a:t>week minimum</a:t>
            </a:r>
            <a:endParaRPr lang="en-US" sz="2200" kern="0" dirty="0" smtClean="0">
              <a:solidFill>
                <a:srgbClr val="FF0000"/>
              </a:solidFill>
              <a:latin typeface="Trebuchet MS" pitchFamily="34" charset="0"/>
              <a:ea typeface="華康儷中黑" pitchFamily="49" charset="-120"/>
              <a:cs typeface="Trebuchet MS"/>
            </a:endParaRPr>
          </a:p>
          <a:p>
            <a:pPr algn="ctr" fontAlgn="base">
              <a:spcBef>
                <a:spcPct val="0"/>
              </a:spcBef>
              <a:spcAft>
                <a:spcPct val="0"/>
              </a:spcAft>
            </a:pPr>
            <a:endParaRPr lang="en-US" sz="2200" kern="0" dirty="0" smtClean="0">
              <a:solidFill>
                <a:srgbClr val="FF0000"/>
              </a:solidFill>
              <a:latin typeface="Trebuchet MS" pitchFamily="34" charset="0"/>
              <a:ea typeface="華康儷中黑" pitchFamily="49" charset="-120"/>
              <a:cs typeface="Trebuchet MS"/>
            </a:endParaRPr>
          </a:p>
          <a:p>
            <a:pPr algn="ctr" fontAlgn="base">
              <a:spcBef>
                <a:spcPct val="0"/>
              </a:spcBef>
              <a:spcAft>
                <a:spcPct val="0"/>
              </a:spcAft>
            </a:pPr>
            <a:r>
              <a:rPr lang="en-US" sz="2200" kern="0" dirty="0" smtClean="0">
                <a:solidFill>
                  <a:srgbClr val="FF0000"/>
                </a:solidFill>
                <a:latin typeface="Trebuchet MS" pitchFamily="34" charset="0"/>
                <a:ea typeface="華康儷中黑" pitchFamily="49" charset="-120"/>
                <a:cs typeface="Trebuchet MS"/>
              </a:rPr>
              <a:t>78,000 – 187,000 of</a:t>
            </a:r>
          </a:p>
          <a:p>
            <a:pPr algn="ctr" fontAlgn="base">
              <a:spcBef>
                <a:spcPct val="0"/>
              </a:spcBef>
              <a:spcAft>
                <a:spcPct val="0"/>
              </a:spcAft>
            </a:pPr>
            <a:r>
              <a:rPr lang="en-US" sz="2200" kern="0" dirty="0" smtClean="0">
                <a:solidFill>
                  <a:srgbClr val="FF0000"/>
                </a:solidFill>
                <a:latin typeface="Trebuchet MS" pitchFamily="34" charset="0"/>
                <a:ea typeface="華康儷中黑" pitchFamily="49" charset="-120"/>
                <a:cs typeface="Trebuchet MS"/>
              </a:rPr>
              <a:t> </a:t>
            </a:r>
            <a:r>
              <a:rPr lang="en-US" sz="2200" b="1" kern="0" dirty="0" smtClean="0">
                <a:solidFill>
                  <a:srgbClr val="FF0000"/>
                </a:solidFill>
                <a:latin typeface="Trebuchet MS" pitchFamily="34" charset="0"/>
                <a:ea typeface="華康儷中黑" pitchFamily="49" charset="-120"/>
                <a:cs typeface="Trebuchet MS"/>
              </a:rPr>
              <a:t>Yearly Ongoing</a:t>
            </a:r>
          </a:p>
          <a:p>
            <a:pPr algn="ctr" fontAlgn="base">
              <a:spcBef>
                <a:spcPct val="0"/>
              </a:spcBef>
              <a:spcAft>
                <a:spcPct val="0"/>
              </a:spcAft>
            </a:pPr>
            <a:r>
              <a:rPr lang="en-US" sz="2200" b="1" kern="0" dirty="0" smtClean="0">
                <a:solidFill>
                  <a:srgbClr val="FF0000"/>
                </a:solidFill>
                <a:latin typeface="Trebuchet MS" pitchFamily="34" charset="0"/>
                <a:ea typeface="華康儷中黑" pitchFamily="49" charset="-120"/>
                <a:cs typeface="Trebuchet MS"/>
              </a:rPr>
              <a:t>Income</a:t>
            </a:r>
            <a:endParaRPr lang="en-US" sz="2200" b="1" dirty="0" smtClean="0">
              <a:solidFill>
                <a:srgbClr val="FF0000"/>
              </a:solidFill>
              <a:latin typeface="Trebuchet MS" pitchFamily="34" charset="0"/>
              <a:ea typeface="華康儷中黑" pitchFamily="49" charset="-120"/>
              <a:cs typeface="Trebuchet MS Bold"/>
            </a:endParaRPr>
          </a:p>
        </p:txBody>
      </p:sp>
      <p:sp>
        <p:nvSpPr>
          <p:cNvPr id="9" name="Rectangle 3"/>
          <p:cNvSpPr txBox="1">
            <a:spLocks noChangeArrowheads="1"/>
          </p:cNvSpPr>
          <p:nvPr/>
        </p:nvSpPr>
        <p:spPr bwMode="auto">
          <a:xfrm>
            <a:off x="685800" y="1905000"/>
            <a:ext cx="1295400" cy="43434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marL="342900" indent="-342900" fontAlgn="base">
              <a:spcBef>
                <a:spcPct val="20000"/>
              </a:spcBef>
              <a:spcAft>
                <a:spcPct val="0"/>
              </a:spcAft>
              <a:buClr>
                <a:srgbClr val="00CC66"/>
              </a:buClr>
              <a:buSzPct val="80000"/>
              <a:buFont typeface="Wingdings" pitchFamily="2" charset="2"/>
              <a:buNone/>
              <a:defRPr/>
            </a:pPr>
            <a:r>
              <a:rPr lang="en-US" sz="2200" kern="0" dirty="0" smtClean="0">
                <a:solidFill>
                  <a:srgbClr val="161616"/>
                </a:solidFill>
                <a:latin typeface="Trebuchet MS" pitchFamily="34" charset="0"/>
                <a:ea typeface="華康儷中黑" pitchFamily="49" charset="-120"/>
                <a:cs typeface="Trebuchet MS"/>
              </a:rPr>
              <a:t>12</a:t>
            </a:r>
            <a:r>
              <a:rPr lang="zh-TW" altLang="en-US" sz="2200" kern="0" dirty="0" smtClean="0">
                <a:solidFill>
                  <a:srgbClr val="161616"/>
                </a:solidFill>
                <a:latin typeface="Trebuchet MS" pitchFamily="34" charset="0"/>
                <a:ea typeface="華康儷中黑" pitchFamily="49" charset="-120"/>
                <a:cs typeface="Trebuchet MS"/>
              </a:rPr>
              <a:t>個月</a:t>
            </a:r>
            <a:endParaRPr lang="en-US" sz="2200" kern="0" dirty="0" smtClean="0">
              <a:solidFill>
                <a:srgbClr val="161616"/>
              </a:solidFill>
              <a:latin typeface="Trebuchet MS" pitchFamily="34" charset="0"/>
              <a:ea typeface="華康儷中黑" pitchFamily="49" charset="-120"/>
              <a:cs typeface="Trebuchet MS"/>
            </a:endParaRPr>
          </a:p>
          <a:p>
            <a:pPr marL="342900" indent="-342900" fontAlgn="base">
              <a:spcBef>
                <a:spcPct val="20000"/>
              </a:spcBef>
              <a:spcAft>
                <a:spcPct val="0"/>
              </a:spcAft>
              <a:buClr>
                <a:srgbClr val="00CC66"/>
              </a:buClr>
              <a:buSzPct val="80000"/>
              <a:buFont typeface="Wingdings" pitchFamily="2" charset="2"/>
              <a:buNone/>
              <a:defRPr/>
            </a:pPr>
            <a:r>
              <a:rPr lang="en-US" sz="2200" kern="0" dirty="0" smtClean="0">
                <a:solidFill>
                  <a:srgbClr val="161616"/>
                </a:solidFill>
                <a:latin typeface="Trebuchet MS" pitchFamily="34" charset="0"/>
                <a:ea typeface="華康儷中黑" pitchFamily="49" charset="-120"/>
                <a:cs typeface="Trebuchet MS"/>
              </a:rPr>
              <a:t>6</a:t>
            </a:r>
            <a:r>
              <a:rPr lang="zh-TW" altLang="en-US" sz="2200" kern="0" dirty="0" smtClean="0">
                <a:solidFill>
                  <a:srgbClr val="161616"/>
                </a:solidFill>
                <a:latin typeface="Trebuchet MS" pitchFamily="34" charset="0"/>
                <a:ea typeface="華康儷中黑" pitchFamily="49" charset="-120"/>
                <a:cs typeface="Trebuchet MS"/>
              </a:rPr>
              <a:t>個月</a:t>
            </a:r>
            <a:endParaRPr lang="en-US" sz="2200" kern="0" dirty="0" smtClean="0">
              <a:solidFill>
                <a:srgbClr val="161616"/>
              </a:solidFill>
              <a:latin typeface="Trebuchet MS" pitchFamily="34" charset="0"/>
              <a:ea typeface="華康儷中黑" pitchFamily="49" charset="-120"/>
              <a:cs typeface="Trebuchet MS"/>
            </a:endParaRPr>
          </a:p>
          <a:p>
            <a:pPr marL="342900" indent="-342900" fontAlgn="base">
              <a:spcBef>
                <a:spcPct val="20000"/>
              </a:spcBef>
              <a:spcAft>
                <a:spcPct val="0"/>
              </a:spcAft>
              <a:buClr>
                <a:srgbClr val="00CC66"/>
              </a:buClr>
              <a:buSzPct val="80000"/>
              <a:buFont typeface="Wingdings" pitchFamily="2" charset="2"/>
              <a:buNone/>
              <a:defRPr/>
            </a:pPr>
            <a:r>
              <a:rPr lang="en-US" sz="2200" kern="0" dirty="0" smtClean="0">
                <a:solidFill>
                  <a:srgbClr val="161616"/>
                </a:solidFill>
                <a:latin typeface="Trebuchet MS" pitchFamily="34" charset="0"/>
                <a:ea typeface="華康儷中黑" pitchFamily="49" charset="-120"/>
                <a:cs typeface="Trebuchet MS"/>
              </a:rPr>
              <a:t>3</a:t>
            </a:r>
            <a:r>
              <a:rPr lang="zh-TW" altLang="en-US" sz="2200" kern="0" dirty="0" smtClean="0">
                <a:solidFill>
                  <a:srgbClr val="161616"/>
                </a:solidFill>
                <a:latin typeface="Trebuchet MS" pitchFamily="34" charset="0"/>
                <a:ea typeface="華康儷中黑" pitchFamily="49" charset="-120"/>
                <a:cs typeface="Trebuchet MS"/>
              </a:rPr>
              <a:t>個月</a:t>
            </a:r>
            <a:endParaRPr lang="en-US" sz="2200" kern="0" dirty="0" smtClean="0">
              <a:solidFill>
                <a:srgbClr val="161616"/>
              </a:solidFill>
              <a:latin typeface="Trebuchet MS" pitchFamily="34" charset="0"/>
              <a:ea typeface="華康儷中黑" pitchFamily="49" charset="-120"/>
              <a:cs typeface="Trebuchet MS"/>
            </a:endParaRPr>
          </a:p>
          <a:p>
            <a:pPr marL="342900" indent="-342900" fontAlgn="base">
              <a:spcBef>
                <a:spcPct val="20000"/>
              </a:spcBef>
              <a:spcAft>
                <a:spcPct val="0"/>
              </a:spcAft>
              <a:buClr>
                <a:srgbClr val="00CC66"/>
              </a:buClr>
              <a:buSzPct val="80000"/>
              <a:buFont typeface="Wingdings" pitchFamily="2" charset="2"/>
              <a:buNone/>
              <a:defRPr/>
            </a:pPr>
            <a:r>
              <a:rPr lang="en-US" sz="2200" kern="0" dirty="0" smtClean="0">
                <a:solidFill>
                  <a:srgbClr val="161616"/>
                </a:solidFill>
                <a:latin typeface="Trebuchet MS" pitchFamily="34" charset="0"/>
                <a:ea typeface="華康儷中黑" pitchFamily="49" charset="-120"/>
                <a:cs typeface="Trebuchet MS"/>
              </a:rPr>
              <a:t>2</a:t>
            </a:r>
            <a:r>
              <a:rPr lang="zh-TW" altLang="en-US" sz="2200" kern="0" dirty="0" smtClean="0">
                <a:solidFill>
                  <a:srgbClr val="161616"/>
                </a:solidFill>
                <a:latin typeface="Trebuchet MS" pitchFamily="34" charset="0"/>
                <a:ea typeface="華康儷中黑" pitchFamily="49" charset="-120"/>
                <a:cs typeface="Trebuchet MS"/>
              </a:rPr>
              <a:t>個月</a:t>
            </a:r>
            <a:endParaRPr lang="en-US" sz="2200" kern="0" dirty="0" smtClean="0">
              <a:solidFill>
                <a:srgbClr val="161616"/>
              </a:solidFill>
              <a:latin typeface="Trebuchet MS" pitchFamily="34" charset="0"/>
              <a:ea typeface="華康儷中黑" pitchFamily="49" charset="-120"/>
              <a:cs typeface="Trebuchet MS"/>
            </a:endParaRPr>
          </a:p>
          <a:p>
            <a:pPr marL="342900" indent="-342900" fontAlgn="base">
              <a:spcBef>
                <a:spcPct val="20000"/>
              </a:spcBef>
              <a:spcAft>
                <a:spcPct val="0"/>
              </a:spcAft>
              <a:buClr>
                <a:srgbClr val="00CC66"/>
              </a:buClr>
              <a:buSzPct val="80000"/>
              <a:buFont typeface="Wingdings" pitchFamily="2" charset="2"/>
              <a:buNone/>
              <a:defRPr/>
            </a:pPr>
            <a:r>
              <a:rPr lang="en-US" sz="2200" kern="0" dirty="0" smtClean="0">
                <a:solidFill>
                  <a:srgbClr val="161616"/>
                </a:solidFill>
                <a:latin typeface="Trebuchet MS" pitchFamily="34" charset="0"/>
                <a:ea typeface="華康儷中黑" pitchFamily="49" charset="-120"/>
                <a:cs typeface="Trebuchet MS"/>
              </a:rPr>
              <a:t>1</a:t>
            </a:r>
            <a:r>
              <a:rPr lang="zh-TW" altLang="en-US" sz="2200" kern="0" dirty="0" smtClean="0">
                <a:solidFill>
                  <a:srgbClr val="161616"/>
                </a:solidFill>
                <a:latin typeface="Trebuchet MS" pitchFamily="34" charset="0"/>
                <a:ea typeface="華康儷中黑" pitchFamily="49" charset="-120"/>
                <a:cs typeface="Trebuchet MS"/>
              </a:rPr>
              <a:t>個月</a:t>
            </a:r>
            <a:endParaRPr lang="en-US" sz="2200" kern="0" dirty="0" smtClean="0">
              <a:solidFill>
                <a:srgbClr val="161616"/>
              </a:solidFill>
              <a:latin typeface="Trebuchet MS" pitchFamily="34" charset="0"/>
              <a:ea typeface="華康儷中黑" pitchFamily="49" charset="-120"/>
              <a:cs typeface="Trebuchet MS"/>
            </a:endParaRPr>
          </a:p>
          <a:p>
            <a:pPr marL="342900" indent="-342900" fontAlgn="base">
              <a:spcBef>
                <a:spcPct val="20000"/>
              </a:spcBef>
              <a:spcAft>
                <a:spcPct val="0"/>
              </a:spcAft>
              <a:buClr>
                <a:srgbClr val="00CC66"/>
              </a:buClr>
              <a:buSzPct val="80000"/>
              <a:buFont typeface="Wingdings" pitchFamily="2" charset="2"/>
              <a:buNone/>
              <a:defRPr/>
            </a:pPr>
            <a:r>
              <a:rPr lang="en-US" sz="2200" kern="0" dirty="0" smtClean="0">
                <a:solidFill>
                  <a:srgbClr val="161616"/>
                </a:solidFill>
                <a:latin typeface="Trebuchet MS" pitchFamily="34" charset="0"/>
                <a:ea typeface="華康儷中黑" pitchFamily="49" charset="-120"/>
                <a:cs typeface="Trebuchet MS"/>
              </a:rPr>
              <a:t>2</a:t>
            </a:r>
            <a:r>
              <a:rPr lang="zh-TW" altLang="en-US" sz="2200" kern="0" dirty="0" smtClean="0">
                <a:solidFill>
                  <a:srgbClr val="161616"/>
                </a:solidFill>
                <a:latin typeface="Trebuchet MS" pitchFamily="34" charset="0"/>
                <a:ea typeface="華康儷中黑" pitchFamily="49" charset="-120"/>
                <a:cs typeface="Trebuchet MS"/>
              </a:rPr>
              <a:t>星期</a:t>
            </a:r>
            <a:endParaRPr lang="en-US" sz="2200" kern="0" dirty="0" smtClean="0">
              <a:solidFill>
                <a:srgbClr val="161616"/>
              </a:solidFill>
              <a:latin typeface="Trebuchet MS" pitchFamily="34" charset="0"/>
              <a:ea typeface="華康儷中黑" pitchFamily="49" charset="-120"/>
              <a:cs typeface="Trebuchet MS"/>
            </a:endParaRPr>
          </a:p>
          <a:p>
            <a:pPr marL="342900" indent="-342900" fontAlgn="base">
              <a:spcBef>
                <a:spcPct val="20000"/>
              </a:spcBef>
              <a:spcAft>
                <a:spcPct val="0"/>
              </a:spcAft>
              <a:buClr>
                <a:srgbClr val="00CC66"/>
              </a:buClr>
              <a:buSzPct val="80000"/>
              <a:buFont typeface="Wingdings" pitchFamily="2" charset="2"/>
              <a:buNone/>
              <a:defRPr/>
            </a:pPr>
            <a:r>
              <a:rPr lang="en-US" sz="2200" kern="0" dirty="0" smtClean="0">
                <a:solidFill>
                  <a:srgbClr val="161616"/>
                </a:solidFill>
                <a:latin typeface="Trebuchet MS" pitchFamily="34" charset="0"/>
                <a:ea typeface="華康儷中黑" pitchFamily="49" charset="-120"/>
                <a:cs typeface="Trebuchet MS"/>
              </a:rPr>
              <a:t>1</a:t>
            </a:r>
            <a:r>
              <a:rPr lang="zh-TW" altLang="en-US" sz="2200" kern="0" dirty="0" smtClean="0">
                <a:solidFill>
                  <a:srgbClr val="161616"/>
                </a:solidFill>
                <a:latin typeface="Trebuchet MS" pitchFamily="34" charset="0"/>
                <a:ea typeface="華康儷中黑" pitchFamily="49" charset="-120"/>
                <a:cs typeface="Trebuchet MS"/>
              </a:rPr>
              <a:t>星期</a:t>
            </a:r>
            <a:r>
              <a:rPr lang="en-US" sz="2200" kern="0" dirty="0" smtClean="0">
                <a:solidFill>
                  <a:srgbClr val="161616"/>
                </a:solidFill>
                <a:latin typeface="Trebuchet MS" pitchFamily="34" charset="0"/>
                <a:ea typeface="華康儷中黑" pitchFamily="49" charset="-120"/>
                <a:cs typeface="Trebuchet MS"/>
              </a:rPr>
              <a:t>	</a:t>
            </a:r>
            <a:endParaRPr lang="en-US" sz="2200" u="sng" kern="0" dirty="0" smtClean="0">
              <a:solidFill>
                <a:srgbClr val="161616"/>
              </a:solidFill>
              <a:latin typeface="Trebuchet MS" pitchFamily="34" charset="0"/>
              <a:ea typeface="華康儷中黑" pitchFamily="49" charset="-120"/>
              <a:cs typeface="Trebuchet MS"/>
            </a:endParaRPr>
          </a:p>
          <a:p>
            <a:pPr marL="342900" indent="-342900" fontAlgn="base">
              <a:spcBef>
                <a:spcPct val="20000"/>
              </a:spcBef>
              <a:spcAft>
                <a:spcPct val="0"/>
              </a:spcAft>
              <a:buClr>
                <a:srgbClr val="00CC66"/>
              </a:buClr>
              <a:buSzPct val="80000"/>
              <a:buFont typeface="Wingdings" pitchFamily="2" charset="2"/>
              <a:buNone/>
              <a:defRPr/>
            </a:pPr>
            <a:r>
              <a:rPr lang="en-US" sz="2200" kern="0" dirty="0" smtClean="0">
                <a:solidFill>
                  <a:srgbClr val="161616"/>
                </a:solidFill>
                <a:latin typeface="Trebuchet MS" pitchFamily="34" charset="0"/>
                <a:ea typeface="華康儷中黑" pitchFamily="49" charset="-120"/>
                <a:cs typeface="Trebuchet MS"/>
              </a:rPr>
              <a:t>24</a:t>
            </a:r>
            <a:r>
              <a:rPr lang="zh-TW" altLang="en-US" sz="2200" kern="0" dirty="0" smtClean="0">
                <a:solidFill>
                  <a:srgbClr val="161616"/>
                </a:solidFill>
                <a:latin typeface="Trebuchet MS" pitchFamily="34" charset="0"/>
                <a:ea typeface="華康儷中黑" pitchFamily="49" charset="-120"/>
                <a:cs typeface="Trebuchet MS"/>
              </a:rPr>
              <a:t>個月</a:t>
            </a:r>
            <a:endParaRPr lang="en-US" sz="2200" kern="0" dirty="0">
              <a:solidFill>
                <a:srgbClr val="161616"/>
              </a:solidFill>
              <a:latin typeface="Trebuchet MS" pitchFamily="34" charset="0"/>
              <a:ea typeface="華康儷中黑" pitchFamily="49" charset="-120"/>
              <a:cs typeface="Trebuchet MS"/>
            </a:endParaRPr>
          </a:p>
        </p:txBody>
      </p:sp>
    </p:spTree>
    <p:extLst>
      <p:ext uri="{BB962C8B-B14F-4D97-AF65-F5344CB8AC3E}">
        <p14:creationId xmlns:p14="http://schemas.microsoft.com/office/powerpoint/2010/main" xmlns="" val="1649850884"/>
      </p:ext>
    </p:extLst>
  </p:cSld>
  <p:clrMapOvr>
    <a:masterClrMapping/>
  </p:clrMapOvr>
  <p:transition spd="med">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
        <p:nvSpPr>
          <p:cNvPr id="12291" name="Rectangle 3"/>
          <p:cNvSpPr>
            <a:spLocks noGrp="1" noChangeArrowheads="1"/>
          </p:cNvSpPr>
          <p:nvPr>
            <p:ph type="subTitle" idx="1"/>
          </p:nvPr>
        </p:nvSpPr>
        <p:spPr bwMode="auto">
          <a:xfrm>
            <a:off x="2362200" y="3810000"/>
            <a:ext cx="6400800" cy="1752600"/>
          </a:xfrm>
          <a:noFill/>
          <a:ln>
            <a:miter lim="800000"/>
            <a:headEnd/>
            <a:tailEnd/>
          </a:ln>
        </p:spPr>
        <p:txBody>
          <a:bodyPr vert="horz" wrap="square" lIns="91440" tIns="45720" rIns="91440" bIns="45720" numCol="1" anchor="t" anchorCtr="0" compatLnSpc="1">
            <a:prstTxWarp prst="textNoShape">
              <a:avLst/>
            </a:prstTxWarp>
          </a:bodyPr>
          <a:lstStyle/>
          <a:p>
            <a:r>
              <a:rPr lang="en-US" sz="2200" b="1" i="1" dirty="0">
                <a:solidFill>
                  <a:srgbClr val="161616"/>
                </a:solidFill>
                <a:latin typeface="Trebuchet MS"/>
                <a:cs typeface="Trebuchet MS"/>
              </a:rPr>
              <a:t>Doing what we have always done, takes time and effort and energy.</a:t>
            </a:r>
          </a:p>
          <a:p>
            <a:pPr>
              <a:buFontTx/>
              <a:buNone/>
            </a:pPr>
            <a:endParaRPr lang="en-US" sz="1400" b="1" i="1" dirty="0">
              <a:solidFill>
                <a:srgbClr val="161616"/>
              </a:solidFill>
              <a:latin typeface="Trebuchet MS"/>
              <a:cs typeface="Trebuchet MS"/>
            </a:endParaRPr>
          </a:p>
          <a:p>
            <a:r>
              <a:rPr lang="en-US" sz="2200" b="1" i="1" dirty="0">
                <a:solidFill>
                  <a:srgbClr val="161616"/>
                </a:solidFill>
                <a:latin typeface="Trebuchet MS"/>
                <a:cs typeface="Trebuchet MS"/>
              </a:rPr>
              <a:t>Let’s use a portion of that same time, effort, and energy to do something different in order to obtain something different!</a:t>
            </a:r>
          </a:p>
        </p:txBody>
      </p:sp>
      <p:sp>
        <p:nvSpPr>
          <p:cNvPr id="5" name="Text Box 4"/>
          <p:cNvSpPr txBox="1">
            <a:spLocks noChangeArrowheads="1"/>
          </p:cNvSpPr>
          <p:nvPr/>
        </p:nvSpPr>
        <p:spPr bwMode="auto">
          <a:xfrm>
            <a:off x="0" y="304800"/>
            <a:ext cx="9144000" cy="1446550"/>
          </a:xfrm>
          <a:prstGeom prst="rect">
            <a:avLst/>
          </a:prstGeom>
          <a:noFill/>
          <a:ln w="9525">
            <a:noFill/>
            <a:miter lim="800000"/>
            <a:headEnd/>
            <a:tailEnd/>
          </a:ln>
          <a:effectLst/>
        </p:spPr>
        <p:txBody>
          <a:bodyPr wrap="square">
            <a:spAutoFit/>
          </a:bodyPr>
          <a:lstStyle/>
          <a:p>
            <a:pPr fontAlgn="base">
              <a:spcBef>
                <a:spcPct val="0"/>
              </a:spcBef>
              <a:spcAft>
                <a:spcPct val="0"/>
              </a:spcAft>
            </a:pPr>
            <a:r>
              <a:rPr lang="en-US" altLang="zh-TW" sz="4400" dirty="0" smtClean="0">
                <a:solidFill>
                  <a:srgbClr val="FF0000"/>
                </a:solidFill>
                <a:latin typeface="Trebuchet MS" pitchFamily="34" charset="0"/>
              </a:rPr>
              <a:t>	</a:t>
            </a:r>
            <a:r>
              <a:rPr lang="zh-TW" altLang="en-US" sz="4000" dirty="0" smtClean="0">
                <a:solidFill>
                  <a:srgbClr val="FF0000"/>
                </a:solidFill>
                <a:latin typeface="華康儷中黑" pitchFamily="49" charset="-120"/>
                <a:ea typeface="華康儷中黑" pitchFamily="49" charset="-120"/>
              </a:rPr>
              <a:t>萬無一失、快速的解決辦法</a:t>
            </a:r>
            <a:r>
              <a:rPr lang="en-US" altLang="zh-TW" sz="4400" dirty="0" smtClean="0">
                <a:solidFill>
                  <a:srgbClr val="FF0000"/>
                </a:solidFill>
                <a:latin typeface="Trebuchet MS" pitchFamily="34" charset="0"/>
              </a:rPr>
              <a:t>…</a:t>
            </a:r>
            <a:r>
              <a:rPr lang="zh-TW" altLang="zh-TW" sz="4400" dirty="0" smtClean="0">
                <a:solidFill>
                  <a:srgbClr val="161616"/>
                </a:solidFill>
                <a:latin typeface="Trebuchet MS" pitchFamily="34" charset="0"/>
              </a:rPr>
              <a:t> </a:t>
            </a:r>
            <a:endParaRPr lang="en-US" altLang="zh-TW" sz="4400" dirty="0" smtClean="0">
              <a:solidFill>
                <a:srgbClr val="161616"/>
              </a:solidFill>
              <a:latin typeface="Trebuchet MS" pitchFamily="34" charset="0"/>
            </a:endParaRPr>
          </a:p>
          <a:p>
            <a:pPr fontAlgn="base">
              <a:spcBef>
                <a:spcPct val="0"/>
              </a:spcBef>
              <a:spcAft>
                <a:spcPct val="0"/>
              </a:spcAft>
            </a:pPr>
            <a:r>
              <a:rPr lang="en-US" sz="4400" b="1" dirty="0" smtClean="0">
                <a:solidFill>
                  <a:srgbClr val="161616"/>
                </a:solidFill>
                <a:latin typeface="Trebuchet MS" pitchFamily="34" charset="0"/>
                <a:ea typeface="ＭＳ Ｐゴシック"/>
                <a:cs typeface="Trebuchet MS Bold"/>
              </a:rPr>
              <a:t>	</a:t>
            </a:r>
            <a:r>
              <a:rPr lang="en-US" sz="3600" b="1" dirty="0" smtClean="0">
                <a:solidFill>
                  <a:srgbClr val="FF0000"/>
                </a:solidFill>
                <a:latin typeface="Trebuchet MS Bold"/>
                <a:ea typeface="ＭＳ Ｐゴシック"/>
                <a:cs typeface="Trebuchet MS Bold"/>
              </a:rPr>
              <a:t>Silver Bullet Magic Dust… </a:t>
            </a:r>
          </a:p>
        </p:txBody>
      </p:sp>
      <p:sp>
        <p:nvSpPr>
          <p:cNvPr id="4" name="Rectangle 3"/>
          <p:cNvSpPr txBox="1">
            <a:spLocks noChangeArrowheads="1"/>
          </p:cNvSpPr>
          <p:nvPr/>
        </p:nvSpPr>
        <p:spPr bwMode="auto">
          <a:xfrm>
            <a:off x="838200" y="1828800"/>
            <a:ext cx="6858000" cy="17526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20000"/>
              </a:spcBef>
              <a:spcAft>
                <a:spcPct val="0"/>
              </a:spcAft>
              <a:buClr>
                <a:srgbClr val="4D5475"/>
              </a:buClr>
              <a:buSzTx/>
              <a:buFont typeface="Wingdings" pitchFamily="-80" charset="2"/>
              <a:buNone/>
              <a:tabLst/>
              <a:defRPr/>
            </a:pPr>
            <a:r>
              <a:rPr kumimoji="0" lang="zh-TW" altLang="en-US" sz="2600" i="1" u="none" strike="noStrike" kern="0" cap="none" spc="0" normalizeH="0" baseline="0" noProof="0" dirty="0" smtClean="0">
                <a:ln>
                  <a:noFill/>
                </a:ln>
                <a:solidFill>
                  <a:srgbClr val="161616"/>
                </a:solidFill>
                <a:effectLst/>
                <a:uLnTx/>
                <a:uFillTx/>
                <a:latin typeface="華康儷中黑" pitchFamily="49" charset="-120"/>
                <a:ea typeface="華康儷中黑" pitchFamily="49" charset="-120"/>
                <a:cs typeface="Trebuchet MS"/>
              </a:rPr>
              <a:t>做我們一直在做的事，需要時間、努力和能量</a:t>
            </a:r>
            <a:endParaRPr kumimoji="0" lang="en-US" sz="2600" i="1" u="none" strike="noStrike" kern="0" cap="none" spc="0" normalizeH="0" baseline="0" noProof="0" dirty="0" smtClean="0">
              <a:ln>
                <a:noFill/>
              </a:ln>
              <a:solidFill>
                <a:srgbClr val="161616"/>
              </a:solidFill>
              <a:effectLst/>
              <a:uLnTx/>
              <a:uFillTx/>
              <a:latin typeface="華康儷中黑" pitchFamily="49" charset="-120"/>
              <a:ea typeface="華康儷中黑" pitchFamily="49" charset="-120"/>
              <a:cs typeface="Trebuchet MS"/>
            </a:endParaRPr>
          </a:p>
          <a:p>
            <a:pPr marL="0" marR="0" lvl="0" indent="0" algn="ctr" defTabSz="914400" rtl="0" eaLnBrk="0" fontAlgn="base" latinLnBrk="0" hangingPunct="0">
              <a:lnSpc>
                <a:spcPct val="100000"/>
              </a:lnSpc>
              <a:spcBef>
                <a:spcPct val="20000"/>
              </a:spcBef>
              <a:spcAft>
                <a:spcPct val="0"/>
              </a:spcAft>
              <a:buClr>
                <a:srgbClr val="4D5475"/>
              </a:buClr>
              <a:buSzTx/>
              <a:buFontTx/>
              <a:buNone/>
              <a:tabLst/>
              <a:defRPr/>
            </a:pPr>
            <a:endParaRPr kumimoji="0" lang="en-US" sz="1600" i="1" u="none" strike="noStrike" kern="0" cap="none" spc="0" normalizeH="0" baseline="0" noProof="0" dirty="0" smtClean="0">
              <a:ln>
                <a:noFill/>
              </a:ln>
              <a:solidFill>
                <a:srgbClr val="161616"/>
              </a:solidFill>
              <a:effectLst/>
              <a:uLnTx/>
              <a:uFillTx/>
              <a:latin typeface="華康儷中黑" pitchFamily="49" charset="-120"/>
              <a:ea typeface="華康儷中黑" pitchFamily="49" charset="-120"/>
              <a:cs typeface="Trebuchet MS"/>
            </a:endParaRPr>
          </a:p>
          <a:p>
            <a:pPr marL="0" marR="0" lvl="0" indent="0" algn="ctr" defTabSz="914400" rtl="0" eaLnBrk="0" fontAlgn="base" latinLnBrk="0" hangingPunct="0">
              <a:lnSpc>
                <a:spcPct val="100000"/>
              </a:lnSpc>
              <a:spcBef>
                <a:spcPct val="20000"/>
              </a:spcBef>
              <a:spcAft>
                <a:spcPct val="0"/>
              </a:spcAft>
              <a:buClr>
                <a:srgbClr val="4D5475"/>
              </a:buClr>
              <a:buSzTx/>
              <a:buFont typeface="Wingdings" pitchFamily="-80" charset="2"/>
              <a:buNone/>
              <a:tabLst/>
              <a:defRPr/>
            </a:pPr>
            <a:r>
              <a:rPr kumimoji="0" lang="zh-TW" altLang="en-US" sz="2600" i="1" u="none" strike="noStrike" kern="0" cap="none" spc="0" normalizeH="0" baseline="0" noProof="0" dirty="0" smtClean="0">
                <a:ln>
                  <a:noFill/>
                </a:ln>
                <a:solidFill>
                  <a:srgbClr val="161616"/>
                </a:solidFill>
                <a:effectLst/>
                <a:uLnTx/>
                <a:uFillTx/>
                <a:latin typeface="華康儷中黑" pitchFamily="49" charset="-120"/>
                <a:ea typeface="華康儷中黑" pitchFamily="49" charset="-120"/>
                <a:cs typeface="Trebuchet MS"/>
              </a:rPr>
              <a:t>不如從這些時間、努力和能量抽出一部</a:t>
            </a:r>
            <a:r>
              <a:rPr lang="zh-TW" altLang="en-US" sz="2600" i="1" kern="0" dirty="0" smtClean="0">
                <a:solidFill>
                  <a:srgbClr val="161616"/>
                </a:solidFill>
                <a:latin typeface="華康儷中黑" pitchFamily="49" charset="-120"/>
                <a:ea typeface="華康儷中黑" pitchFamily="49" charset="-120"/>
                <a:cs typeface="Trebuchet MS"/>
              </a:rPr>
              <a:t>份，做一些不同的事，去創造不同的結果！</a:t>
            </a:r>
            <a:endParaRPr kumimoji="0" lang="en-US" sz="2600" i="1" u="none" strike="noStrike" kern="0" cap="none" spc="0" normalizeH="0" baseline="0" noProof="0" dirty="0">
              <a:ln>
                <a:noFill/>
              </a:ln>
              <a:solidFill>
                <a:srgbClr val="161616"/>
              </a:solidFill>
              <a:effectLst/>
              <a:uLnTx/>
              <a:uFillTx/>
              <a:latin typeface="華康儷中黑" pitchFamily="49" charset="-120"/>
              <a:ea typeface="華康儷中黑" pitchFamily="49" charset="-120"/>
              <a:cs typeface="Trebuchet MS"/>
            </a:endParaRPr>
          </a:p>
        </p:txBody>
      </p:sp>
    </p:spTree>
    <p:extLst>
      <p:ext uri="{BB962C8B-B14F-4D97-AF65-F5344CB8AC3E}">
        <p14:creationId xmlns:p14="http://schemas.microsoft.com/office/powerpoint/2010/main" xmlns="" val="2863706538"/>
      </p:ext>
    </p:extLst>
  </p:cSld>
  <p:clrMapOvr>
    <a:masterClrMapping/>
  </p:clrMapOvr>
  <p:transition spd="med">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descr="F:\KB Spring Regionals 2011\attachment.ashx.jpg"/>
          <p:cNvPicPr>
            <a:picLocks noChangeAspect="1" noChangeArrowheads="1"/>
          </p:cNvPicPr>
          <p:nvPr/>
        </p:nvPicPr>
        <p:blipFill>
          <a:blip r:embed="rId3" cstate="print"/>
          <a:stretch>
            <a:fillRect/>
          </a:stretch>
        </p:blipFill>
        <p:spPr bwMode="auto">
          <a:xfrm>
            <a:off x="9" y="0"/>
            <a:ext cx="9160621" cy="6870465"/>
          </a:xfrm>
          <a:prstGeom prst="rect">
            <a:avLst/>
          </a:prstGeom>
          <a:noFill/>
        </p:spPr>
      </p:pic>
    </p:spTree>
    <p:extLst>
      <p:ext uri="{BB962C8B-B14F-4D97-AF65-F5344CB8AC3E}">
        <p14:creationId xmlns:p14="http://schemas.microsoft.com/office/powerpoint/2010/main" xmlns="" val="2298906177"/>
      </p:ext>
    </p:extLst>
  </p:cSld>
  <p:clrMapOvr>
    <a:masterClrMapping/>
  </p:clrMapOvr>
  <p:transition spd="med">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descr="F:\KB Spring Regionals 2011\attachment.ashx.jpg"/>
          <p:cNvPicPr>
            <a:picLocks noChangeAspect="1" noChangeArrowheads="1"/>
          </p:cNvPicPr>
          <p:nvPr/>
        </p:nvPicPr>
        <p:blipFill>
          <a:blip r:embed="rId3" cstate="print"/>
          <a:stretch>
            <a:fillRect/>
          </a:stretch>
        </p:blipFill>
        <p:spPr bwMode="auto">
          <a:xfrm>
            <a:off x="-7524" y="0"/>
            <a:ext cx="9175688" cy="6870466"/>
          </a:xfrm>
          <a:prstGeom prst="rect">
            <a:avLst/>
          </a:prstGeom>
          <a:noFill/>
        </p:spPr>
      </p:pic>
    </p:spTree>
    <p:extLst>
      <p:ext uri="{BB962C8B-B14F-4D97-AF65-F5344CB8AC3E}">
        <p14:creationId xmlns:p14="http://schemas.microsoft.com/office/powerpoint/2010/main" xmlns="" val="3002907922"/>
      </p:ext>
    </p:extLst>
  </p:cSld>
  <p:clrMapOvr>
    <a:masterClrMapping/>
  </p:clrMapOvr>
  <p:transition spd="med">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pic>
        <p:nvPicPr>
          <p:cNvPr id="2" name="Picture 1" descr="photo[4].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04800" y="-231775"/>
            <a:ext cx="9525000" cy="7143750"/>
          </a:xfrm>
          <a:prstGeom prst="rect">
            <a:avLst/>
          </a:prstGeom>
        </p:spPr>
      </p:pic>
    </p:spTree>
    <p:extLst>
      <p:ext uri="{BB962C8B-B14F-4D97-AF65-F5344CB8AC3E}">
        <p14:creationId xmlns:p14="http://schemas.microsoft.com/office/powerpoint/2010/main" xmlns="" val="2829282693"/>
      </p:ext>
    </p:extLst>
  </p:cSld>
  <p:clrMapOvr>
    <a:masterClrMapping/>
  </p:clrMapOvr>
  <p:transition spd="med">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pic>
        <p:nvPicPr>
          <p:cNvPr id="2" name="Picture 1" descr="photo[3].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127000"/>
            <a:ext cx="9448800" cy="7086600"/>
          </a:xfrm>
          <a:prstGeom prst="rect">
            <a:avLst/>
          </a:prstGeom>
        </p:spPr>
      </p:pic>
    </p:spTree>
    <p:extLst>
      <p:ext uri="{BB962C8B-B14F-4D97-AF65-F5344CB8AC3E}">
        <p14:creationId xmlns:p14="http://schemas.microsoft.com/office/powerpoint/2010/main" xmlns="" val="3398797072"/>
      </p:ext>
    </p:extLst>
  </p:cSld>
  <p:clrMapOvr>
    <a:masterClrMapping/>
  </p:clrMapOvr>
  <p:transition spd="med">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descr="F:\KB Spring Regionals 2011\attachment.ashx.jpg"/>
          <p:cNvPicPr>
            <a:picLocks noChangeAspect="1" noChangeArrowheads="1"/>
          </p:cNvPicPr>
          <p:nvPr/>
        </p:nvPicPr>
        <p:blipFill>
          <a:blip r:embed="rId3" cstate="print"/>
          <a:stretch>
            <a:fillRect/>
          </a:stretch>
        </p:blipFill>
        <p:spPr bwMode="auto">
          <a:xfrm>
            <a:off x="-228600" y="-18630"/>
            <a:ext cx="9617838" cy="6907726"/>
          </a:xfrm>
          <a:prstGeom prst="rect">
            <a:avLst/>
          </a:prstGeom>
          <a:noFill/>
        </p:spPr>
      </p:pic>
    </p:spTree>
    <p:extLst>
      <p:ext uri="{BB962C8B-B14F-4D97-AF65-F5344CB8AC3E}">
        <p14:creationId xmlns:p14="http://schemas.microsoft.com/office/powerpoint/2010/main" xmlns="" val="817229739"/>
      </p:ext>
    </p:extLst>
  </p:cSld>
  <p:clrMapOvr>
    <a:masterClrMapping/>
  </p:clrMapOvr>
  <p:transition spd="med">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pic>
        <p:nvPicPr>
          <p:cNvPr id="2" name="Picture 1" descr="photo copy.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52400" y="-3564466"/>
            <a:ext cx="9423400" cy="12564532"/>
          </a:xfrm>
          <a:prstGeom prst="rect">
            <a:avLst/>
          </a:prstGeom>
        </p:spPr>
      </p:pic>
    </p:spTree>
    <p:extLst>
      <p:ext uri="{BB962C8B-B14F-4D97-AF65-F5344CB8AC3E}">
        <p14:creationId xmlns:p14="http://schemas.microsoft.com/office/powerpoint/2010/main" xmlns="" val="807416431"/>
      </p:ext>
    </p:extLst>
  </p:cSld>
  <p:clrMapOvr>
    <a:masterClrMapping/>
  </p:clrMapOvr>
  <p:transition spd="med">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163.JP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6200" y="1905"/>
            <a:ext cx="9347200" cy="6981190"/>
          </a:xfrm>
          <a:prstGeom prst="rect">
            <a:avLst/>
          </a:prstGeom>
        </p:spPr>
      </p:pic>
    </p:spTree>
    <p:extLst>
      <p:ext uri="{BB962C8B-B14F-4D97-AF65-F5344CB8AC3E}">
        <p14:creationId xmlns:p14="http://schemas.microsoft.com/office/powerpoint/2010/main" xmlns="" val="3492105802"/>
      </p:ext>
    </p:extLst>
  </p:cSld>
  <p:clrMapOvr>
    <a:masterClrMapping/>
  </p:clrMapOvr>
  <mc:AlternateContent xmlns:mc="http://schemas.openxmlformats.org/markup-compatibility/2006">
    <mc:Choice xmlns:p14="http://schemas.microsoft.com/office/powerpoint/2010/main" xmlns="" Requires="p14">
      <p:transition spd="slow" p14:dur="1500">
        <p14:honeycomb/>
      </p:transition>
    </mc:Choice>
    <mc:Fallback>
      <p:transition spd="slow">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tretch>
            <a:fillRect/>
          </a:stretch>
        </p:blipFill>
        <p:spPr bwMode="auto">
          <a:xfrm>
            <a:off x="0" y="0"/>
            <a:ext cx="9181786" cy="6858000"/>
          </a:xfrm>
          <a:prstGeom prst="rect">
            <a:avLst/>
          </a:prstGeom>
          <a:noFill/>
          <a:ln w="9525">
            <a:noFill/>
            <a:miter lim="800000"/>
            <a:headEnd/>
            <a:tailEnd/>
          </a:ln>
          <a:effectLst/>
        </p:spPr>
      </p:pic>
    </p:spTree>
    <p:extLst>
      <p:ext uri="{BB962C8B-B14F-4D97-AF65-F5344CB8AC3E}">
        <p14:creationId xmlns:p14="http://schemas.microsoft.com/office/powerpoint/2010/main" xmlns="" val="2957537679"/>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295400" y="762000"/>
            <a:ext cx="6717380" cy="5673840"/>
          </a:xfrm>
          <a:prstGeom prst="rect">
            <a:avLst/>
          </a:prstGeom>
        </p:spPr>
      </p:pic>
    </p:spTree>
    <p:extLst>
      <p:ext uri="{BB962C8B-B14F-4D97-AF65-F5344CB8AC3E}">
        <p14:creationId xmlns:p14="http://schemas.microsoft.com/office/powerpoint/2010/main" xmlns="" val="56266391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2367717" y="1"/>
            <a:ext cx="4541916" cy="6856412"/>
          </a:xfrm>
          <a:prstGeom prst="rect">
            <a:avLst/>
          </a:prstGeom>
          <a:noFill/>
          <a:ln w="9525">
            <a:noFill/>
            <a:miter lim="800000"/>
            <a:headEnd/>
            <a:tailEnd/>
          </a:ln>
          <a:effectLst/>
        </p:spPr>
      </p:pic>
    </p:spTree>
    <p:extLst>
      <p:ext uri="{BB962C8B-B14F-4D97-AF65-F5344CB8AC3E}">
        <p14:creationId xmlns:p14="http://schemas.microsoft.com/office/powerpoint/2010/main" xmlns="" val="556806376"/>
      </p:ext>
    </p:extLst>
  </p:cSld>
  <p:clrMapOvr>
    <a:masterClrMapping/>
  </p:clrMapOvr>
  <p:transition spd="med">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descr="F:\KB Spring Regionals 2011\attachment.ashx.jpg"/>
          <p:cNvPicPr>
            <a:picLocks noChangeAspect="1" noChangeArrowheads="1"/>
          </p:cNvPicPr>
          <p:nvPr/>
        </p:nvPicPr>
        <p:blipFill>
          <a:blip r:embed="rId3" cstate="print"/>
          <a:stretch>
            <a:fillRect/>
          </a:stretch>
        </p:blipFill>
        <p:spPr bwMode="auto">
          <a:xfrm>
            <a:off x="9" y="0"/>
            <a:ext cx="9160621" cy="6870466"/>
          </a:xfrm>
          <a:prstGeom prst="rect">
            <a:avLst/>
          </a:prstGeom>
          <a:noFill/>
        </p:spPr>
      </p:pic>
    </p:spTree>
    <p:extLst>
      <p:ext uri="{BB962C8B-B14F-4D97-AF65-F5344CB8AC3E}">
        <p14:creationId xmlns:p14="http://schemas.microsoft.com/office/powerpoint/2010/main" xmlns="" val="787104935"/>
      </p:ext>
    </p:extLst>
  </p:cSld>
  <p:clrMapOvr>
    <a:masterClrMapping/>
  </p:clrMapOvr>
  <p:transition spd="med">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endParaRPr lang="en-US"/>
          </a:p>
        </p:txBody>
      </p:sp>
      <p:pic>
        <p:nvPicPr>
          <p:cNvPr id="52228" name="Picture 4" descr="P5300030"/>
          <p:cNvPicPr>
            <a:picLocks noChangeAspect="1" noChangeArrowheads="1"/>
          </p:cNvPicPr>
          <p:nvPr/>
        </p:nvPicPr>
        <p:blipFill>
          <a:blip r:embed="rId2" cstate="print"/>
          <a:srcRect/>
          <a:stretch>
            <a:fillRect/>
          </a:stretch>
        </p:blipFill>
        <p:spPr bwMode="auto">
          <a:xfrm>
            <a:off x="0" y="4763"/>
            <a:ext cx="9144000" cy="6853237"/>
          </a:xfrm>
          <a:prstGeom prst="rect">
            <a:avLst/>
          </a:prstGeom>
          <a:noFill/>
        </p:spPr>
      </p:pic>
    </p:spTree>
    <p:extLst>
      <p:ext uri="{BB962C8B-B14F-4D97-AF65-F5344CB8AC3E}">
        <p14:creationId xmlns:p14="http://schemas.microsoft.com/office/powerpoint/2010/main" xmlns="" val="306201733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4"/>
          <p:cNvPicPr>
            <a:picLocks noChangeAspect="1" noChangeArrowheads="1"/>
          </p:cNvPicPr>
          <p:nvPr/>
        </p:nvPicPr>
        <p:blipFill>
          <a:blip r:embed="rId2" cstate="print"/>
          <a:srcRect l="6551" r="6111"/>
          <a:stretch>
            <a:fillRect/>
          </a:stretch>
        </p:blipFill>
        <p:spPr bwMode="auto">
          <a:xfrm>
            <a:off x="0" y="0"/>
            <a:ext cx="9144000" cy="6858000"/>
          </a:xfrm>
          <a:prstGeom prst="rect">
            <a:avLst/>
          </a:prstGeom>
          <a:noFill/>
        </p:spPr>
      </p:pic>
      <p:pic>
        <p:nvPicPr>
          <p:cNvPr id="53251" name="Picture 3" descr="3"/>
          <p:cNvPicPr>
            <a:picLocks noChangeAspect="1" noChangeArrowheads="1"/>
          </p:cNvPicPr>
          <p:nvPr/>
        </p:nvPicPr>
        <p:blipFill>
          <a:blip r:embed="rId3" cstate="print"/>
          <a:srcRect r="81343" b="69965"/>
          <a:stretch>
            <a:fillRect/>
          </a:stretch>
        </p:blipFill>
        <p:spPr bwMode="auto">
          <a:xfrm>
            <a:off x="0" y="0"/>
            <a:ext cx="1905000" cy="2057400"/>
          </a:xfrm>
          <a:prstGeom prst="rect">
            <a:avLst/>
          </a:prstGeom>
          <a:noFill/>
        </p:spPr>
      </p:pic>
      <p:pic>
        <p:nvPicPr>
          <p:cNvPr id="53252" name="Picture 4" descr="3"/>
          <p:cNvPicPr>
            <a:picLocks noChangeAspect="1" noChangeArrowheads="1"/>
          </p:cNvPicPr>
          <p:nvPr/>
        </p:nvPicPr>
        <p:blipFill>
          <a:blip r:embed="rId3" cstate="print"/>
          <a:srcRect l="18657" r="57463" b="69965"/>
          <a:stretch>
            <a:fillRect/>
          </a:stretch>
        </p:blipFill>
        <p:spPr bwMode="auto">
          <a:xfrm>
            <a:off x="1895475" y="0"/>
            <a:ext cx="2438400" cy="2057400"/>
          </a:xfrm>
          <a:prstGeom prst="rect">
            <a:avLst/>
          </a:prstGeom>
          <a:noFill/>
        </p:spPr>
      </p:pic>
      <p:pic>
        <p:nvPicPr>
          <p:cNvPr id="53253" name="Picture 5" descr="3"/>
          <p:cNvPicPr>
            <a:picLocks noChangeAspect="1" noChangeArrowheads="1"/>
          </p:cNvPicPr>
          <p:nvPr/>
        </p:nvPicPr>
        <p:blipFill>
          <a:blip r:embed="rId3" cstate="print"/>
          <a:srcRect l="42537" r="34329" b="69965"/>
          <a:stretch>
            <a:fillRect/>
          </a:stretch>
        </p:blipFill>
        <p:spPr bwMode="auto">
          <a:xfrm>
            <a:off x="4324350" y="0"/>
            <a:ext cx="2362200" cy="2057400"/>
          </a:xfrm>
          <a:prstGeom prst="rect">
            <a:avLst/>
          </a:prstGeom>
          <a:noFill/>
        </p:spPr>
      </p:pic>
      <p:pic>
        <p:nvPicPr>
          <p:cNvPr id="53254" name="Picture 6" descr="3"/>
          <p:cNvPicPr>
            <a:picLocks noChangeAspect="1" noChangeArrowheads="1"/>
          </p:cNvPicPr>
          <p:nvPr/>
        </p:nvPicPr>
        <p:blipFill>
          <a:blip r:embed="rId3" cstate="print"/>
          <a:srcRect l="65672" r="10448" b="69966"/>
          <a:stretch>
            <a:fillRect/>
          </a:stretch>
        </p:blipFill>
        <p:spPr bwMode="auto">
          <a:xfrm>
            <a:off x="6677025" y="0"/>
            <a:ext cx="2438400" cy="2057400"/>
          </a:xfrm>
          <a:prstGeom prst="rect">
            <a:avLst/>
          </a:prstGeom>
          <a:noFill/>
        </p:spPr>
      </p:pic>
      <p:pic>
        <p:nvPicPr>
          <p:cNvPr id="53255" name="Picture 7" descr="3"/>
          <p:cNvPicPr>
            <a:picLocks noChangeAspect="1" noChangeArrowheads="1"/>
          </p:cNvPicPr>
          <p:nvPr/>
        </p:nvPicPr>
        <p:blipFill>
          <a:blip r:embed="rId3" cstate="print"/>
          <a:srcRect t="30035" r="70895" b="34369"/>
          <a:stretch>
            <a:fillRect/>
          </a:stretch>
        </p:blipFill>
        <p:spPr bwMode="auto">
          <a:xfrm>
            <a:off x="0" y="2047875"/>
            <a:ext cx="2971800" cy="2438400"/>
          </a:xfrm>
          <a:prstGeom prst="rect">
            <a:avLst/>
          </a:prstGeom>
          <a:noFill/>
        </p:spPr>
      </p:pic>
      <p:pic>
        <p:nvPicPr>
          <p:cNvPr id="53256" name="Picture 8" descr="3"/>
          <p:cNvPicPr>
            <a:picLocks noChangeAspect="1" noChangeArrowheads="1"/>
          </p:cNvPicPr>
          <p:nvPr/>
        </p:nvPicPr>
        <p:blipFill>
          <a:blip r:embed="rId3" cstate="print"/>
          <a:srcRect l="29105" t="30034" r="45522" b="34369"/>
          <a:stretch>
            <a:fillRect/>
          </a:stretch>
        </p:blipFill>
        <p:spPr bwMode="auto">
          <a:xfrm>
            <a:off x="2971800" y="2047875"/>
            <a:ext cx="2590800" cy="2438400"/>
          </a:xfrm>
          <a:prstGeom prst="rect">
            <a:avLst/>
          </a:prstGeom>
          <a:noFill/>
        </p:spPr>
      </p:pic>
      <p:pic>
        <p:nvPicPr>
          <p:cNvPr id="53257" name="Picture 9" descr="3"/>
          <p:cNvPicPr>
            <a:picLocks noChangeAspect="1" noChangeArrowheads="1"/>
          </p:cNvPicPr>
          <p:nvPr/>
        </p:nvPicPr>
        <p:blipFill>
          <a:blip r:embed="rId3" cstate="print"/>
          <a:srcRect l="54477" t="30034" r="10448" b="34369"/>
          <a:stretch>
            <a:fillRect/>
          </a:stretch>
        </p:blipFill>
        <p:spPr bwMode="auto">
          <a:xfrm>
            <a:off x="5543550" y="2047875"/>
            <a:ext cx="3581400" cy="2438400"/>
          </a:xfrm>
          <a:prstGeom prst="rect">
            <a:avLst/>
          </a:prstGeom>
          <a:noFill/>
        </p:spPr>
      </p:pic>
      <p:pic>
        <p:nvPicPr>
          <p:cNvPr id="53258" name="Picture 10" descr="3"/>
          <p:cNvPicPr>
            <a:picLocks noChangeAspect="1" noChangeArrowheads="1"/>
          </p:cNvPicPr>
          <p:nvPr/>
        </p:nvPicPr>
        <p:blipFill>
          <a:blip r:embed="rId3" cstate="print"/>
          <a:srcRect t="65631" r="74626"/>
          <a:stretch>
            <a:fillRect/>
          </a:stretch>
        </p:blipFill>
        <p:spPr bwMode="auto">
          <a:xfrm>
            <a:off x="0" y="4486275"/>
            <a:ext cx="2590800" cy="2354263"/>
          </a:xfrm>
          <a:prstGeom prst="rect">
            <a:avLst/>
          </a:prstGeom>
          <a:noFill/>
        </p:spPr>
      </p:pic>
      <p:pic>
        <p:nvPicPr>
          <p:cNvPr id="53259" name="Picture 11" descr="3"/>
          <p:cNvPicPr>
            <a:picLocks noChangeAspect="1" noChangeArrowheads="1"/>
          </p:cNvPicPr>
          <p:nvPr/>
        </p:nvPicPr>
        <p:blipFill>
          <a:blip r:embed="rId3" cstate="print"/>
          <a:srcRect l="25372" t="65631" r="38060"/>
          <a:stretch>
            <a:fillRect/>
          </a:stretch>
        </p:blipFill>
        <p:spPr bwMode="auto">
          <a:xfrm>
            <a:off x="2581275" y="4486275"/>
            <a:ext cx="3733800" cy="2354263"/>
          </a:xfrm>
          <a:prstGeom prst="rect">
            <a:avLst/>
          </a:prstGeom>
          <a:noFill/>
        </p:spPr>
      </p:pic>
      <p:pic>
        <p:nvPicPr>
          <p:cNvPr id="53260" name="Picture 12" descr="3"/>
          <p:cNvPicPr>
            <a:picLocks noChangeAspect="1" noChangeArrowheads="1"/>
          </p:cNvPicPr>
          <p:nvPr/>
        </p:nvPicPr>
        <p:blipFill>
          <a:blip r:embed="rId3" cstate="print"/>
          <a:srcRect l="61940" t="65631" r="10448"/>
          <a:stretch>
            <a:fillRect/>
          </a:stretch>
        </p:blipFill>
        <p:spPr bwMode="auto">
          <a:xfrm>
            <a:off x="6305550" y="4486275"/>
            <a:ext cx="2819400" cy="2354263"/>
          </a:xfrm>
          <a:prstGeom prst="rect">
            <a:avLst/>
          </a:prstGeom>
          <a:noFill/>
        </p:spPr>
      </p:pic>
    </p:spTree>
    <p:extLst>
      <p:ext uri="{BB962C8B-B14F-4D97-AF65-F5344CB8AC3E}">
        <p14:creationId xmlns:p14="http://schemas.microsoft.com/office/powerpoint/2010/main" xmlns="" val="3112957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251"/>
                                        </p:tgtEl>
                                        <p:attrNameLst>
                                          <p:attrName>style.visibility</p:attrName>
                                        </p:attrNameLst>
                                      </p:cBhvr>
                                      <p:to>
                                        <p:strVal val="visible"/>
                                      </p:to>
                                    </p:set>
                                    <p:animEffect transition="in" filter="fade">
                                      <p:cBhvr>
                                        <p:cTn id="7" dur="1000"/>
                                        <p:tgtEl>
                                          <p:spTgt spid="53251"/>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3259"/>
                                        </p:tgtEl>
                                        <p:attrNameLst>
                                          <p:attrName>style.visibility</p:attrName>
                                        </p:attrNameLst>
                                      </p:cBhvr>
                                      <p:to>
                                        <p:strVal val="visible"/>
                                      </p:to>
                                    </p:set>
                                    <p:animEffect transition="in" filter="fade">
                                      <p:cBhvr>
                                        <p:cTn id="11" dur="1000"/>
                                        <p:tgtEl>
                                          <p:spTgt spid="53259"/>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53257"/>
                                        </p:tgtEl>
                                        <p:attrNameLst>
                                          <p:attrName>style.visibility</p:attrName>
                                        </p:attrNameLst>
                                      </p:cBhvr>
                                      <p:to>
                                        <p:strVal val="visible"/>
                                      </p:to>
                                    </p:set>
                                    <p:animEffect transition="in" filter="fade">
                                      <p:cBhvr>
                                        <p:cTn id="15" dur="1000"/>
                                        <p:tgtEl>
                                          <p:spTgt spid="53257"/>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53260"/>
                                        </p:tgtEl>
                                        <p:attrNameLst>
                                          <p:attrName>style.visibility</p:attrName>
                                        </p:attrNameLst>
                                      </p:cBhvr>
                                      <p:to>
                                        <p:strVal val="visible"/>
                                      </p:to>
                                    </p:set>
                                    <p:animEffect transition="in" filter="fade">
                                      <p:cBhvr>
                                        <p:cTn id="19" dur="1000"/>
                                        <p:tgtEl>
                                          <p:spTgt spid="53260"/>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53256"/>
                                        </p:tgtEl>
                                        <p:attrNameLst>
                                          <p:attrName>style.visibility</p:attrName>
                                        </p:attrNameLst>
                                      </p:cBhvr>
                                      <p:to>
                                        <p:strVal val="visible"/>
                                      </p:to>
                                    </p:set>
                                    <p:animEffect transition="in" filter="fade">
                                      <p:cBhvr>
                                        <p:cTn id="23" dur="1000"/>
                                        <p:tgtEl>
                                          <p:spTgt spid="53256"/>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53258"/>
                                        </p:tgtEl>
                                        <p:attrNameLst>
                                          <p:attrName>style.visibility</p:attrName>
                                        </p:attrNameLst>
                                      </p:cBhvr>
                                      <p:to>
                                        <p:strVal val="visible"/>
                                      </p:to>
                                    </p:set>
                                    <p:animEffect transition="in" filter="fade">
                                      <p:cBhvr>
                                        <p:cTn id="27" dur="1000"/>
                                        <p:tgtEl>
                                          <p:spTgt spid="53258"/>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53253"/>
                                        </p:tgtEl>
                                        <p:attrNameLst>
                                          <p:attrName>style.visibility</p:attrName>
                                        </p:attrNameLst>
                                      </p:cBhvr>
                                      <p:to>
                                        <p:strVal val="visible"/>
                                      </p:to>
                                    </p:set>
                                    <p:animEffect transition="in" filter="fade">
                                      <p:cBhvr>
                                        <p:cTn id="31" dur="1000"/>
                                        <p:tgtEl>
                                          <p:spTgt spid="53253"/>
                                        </p:tgtEl>
                                      </p:cBhvr>
                                    </p:animEffect>
                                  </p:childTnLst>
                                </p:cTn>
                              </p:par>
                            </p:childTnLst>
                          </p:cTn>
                        </p:par>
                        <p:par>
                          <p:cTn id="32" fill="hold">
                            <p:stCondLst>
                              <p:cond delay="7000"/>
                            </p:stCondLst>
                            <p:childTnLst>
                              <p:par>
                                <p:cTn id="33" presetID="10" presetClass="entr" presetSubtype="0" fill="hold" nodeType="afterEffect">
                                  <p:stCondLst>
                                    <p:cond delay="0"/>
                                  </p:stCondLst>
                                  <p:childTnLst>
                                    <p:set>
                                      <p:cBhvr>
                                        <p:cTn id="34" dur="1" fill="hold">
                                          <p:stCondLst>
                                            <p:cond delay="0"/>
                                          </p:stCondLst>
                                        </p:cTn>
                                        <p:tgtEl>
                                          <p:spTgt spid="53254"/>
                                        </p:tgtEl>
                                        <p:attrNameLst>
                                          <p:attrName>style.visibility</p:attrName>
                                        </p:attrNameLst>
                                      </p:cBhvr>
                                      <p:to>
                                        <p:strVal val="visible"/>
                                      </p:to>
                                    </p:set>
                                    <p:animEffect transition="in" filter="fade">
                                      <p:cBhvr>
                                        <p:cTn id="35" dur="1000"/>
                                        <p:tgtEl>
                                          <p:spTgt spid="53254"/>
                                        </p:tgtEl>
                                      </p:cBhvr>
                                    </p:animEffect>
                                  </p:childTnLst>
                                </p:cTn>
                              </p:par>
                            </p:childTnLst>
                          </p:cTn>
                        </p:par>
                        <p:par>
                          <p:cTn id="36" fill="hold">
                            <p:stCondLst>
                              <p:cond delay="8000"/>
                            </p:stCondLst>
                            <p:childTnLst>
                              <p:par>
                                <p:cTn id="37" presetID="10" presetClass="entr" presetSubtype="0" fill="hold" nodeType="afterEffect">
                                  <p:stCondLst>
                                    <p:cond delay="0"/>
                                  </p:stCondLst>
                                  <p:childTnLst>
                                    <p:set>
                                      <p:cBhvr>
                                        <p:cTn id="38" dur="1" fill="hold">
                                          <p:stCondLst>
                                            <p:cond delay="0"/>
                                          </p:stCondLst>
                                        </p:cTn>
                                        <p:tgtEl>
                                          <p:spTgt spid="53255"/>
                                        </p:tgtEl>
                                        <p:attrNameLst>
                                          <p:attrName>style.visibility</p:attrName>
                                        </p:attrNameLst>
                                      </p:cBhvr>
                                      <p:to>
                                        <p:strVal val="visible"/>
                                      </p:to>
                                    </p:set>
                                    <p:animEffect transition="in" filter="fade">
                                      <p:cBhvr>
                                        <p:cTn id="39" dur="1000"/>
                                        <p:tgtEl>
                                          <p:spTgt spid="53255"/>
                                        </p:tgtEl>
                                      </p:cBhvr>
                                    </p:animEffect>
                                  </p:childTnLst>
                                </p:cTn>
                              </p:par>
                            </p:childTnLst>
                          </p:cTn>
                        </p:par>
                        <p:par>
                          <p:cTn id="40" fill="hold">
                            <p:stCondLst>
                              <p:cond delay="9000"/>
                            </p:stCondLst>
                            <p:childTnLst>
                              <p:par>
                                <p:cTn id="41" presetID="10" presetClass="entr" presetSubtype="0" fill="hold" nodeType="afterEffect">
                                  <p:stCondLst>
                                    <p:cond delay="0"/>
                                  </p:stCondLst>
                                  <p:childTnLst>
                                    <p:set>
                                      <p:cBhvr>
                                        <p:cTn id="42" dur="1" fill="hold">
                                          <p:stCondLst>
                                            <p:cond delay="0"/>
                                          </p:stCondLst>
                                        </p:cTn>
                                        <p:tgtEl>
                                          <p:spTgt spid="53252"/>
                                        </p:tgtEl>
                                        <p:attrNameLst>
                                          <p:attrName>style.visibility</p:attrName>
                                        </p:attrNameLst>
                                      </p:cBhvr>
                                      <p:to>
                                        <p:strVal val="visible"/>
                                      </p:to>
                                    </p:set>
                                    <p:animEffect transition="in" filter="fade">
                                      <p:cBhvr>
                                        <p:cTn id="43" dur="1000"/>
                                        <p:tgtEl>
                                          <p:spTgt spid="53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descr="F:\KB Spring Regionals 2011\attachment.ashx.jpg"/>
          <p:cNvPicPr>
            <a:picLocks noChangeAspect="1" noChangeArrowheads="1"/>
          </p:cNvPicPr>
          <p:nvPr/>
        </p:nvPicPr>
        <p:blipFill>
          <a:blip r:embed="rId3" cstate="print"/>
          <a:stretch>
            <a:fillRect/>
          </a:stretch>
        </p:blipFill>
        <p:spPr bwMode="auto">
          <a:xfrm>
            <a:off x="9" y="0"/>
            <a:ext cx="9160620" cy="6870465"/>
          </a:xfrm>
          <a:prstGeom prst="rect">
            <a:avLst/>
          </a:prstGeom>
          <a:noFill/>
        </p:spPr>
      </p:pic>
    </p:spTree>
    <p:extLst>
      <p:ext uri="{BB962C8B-B14F-4D97-AF65-F5344CB8AC3E}">
        <p14:creationId xmlns:p14="http://schemas.microsoft.com/office/powerpoint/2010/main" xmlns="" val="1128649929"/>
      </p:ext>
    </p:extLst>
  </p:cSld>
  <p:clrMapOvr>
    <a:masterClrMapping/>
  </p:clrMapOvr>
  <p:transition spd="med">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descr="F:\KB Spring Regionals 2011\attachment.ashx.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xmlns="" val="1058822053"/>
      </p:ext>
    </p:extLst>
  </p:cSld>
  <p:clrMapOvr>
    <a:masterClrMapping/>
  </p:clrMapOvr>
  <p:transition spd="med">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descr="F:\KB Spring Regionals 2011\attachment.ashx.jpg"/>
          <p:cNvPicPr>
            <a:picLocks noChangeAspect="1" noChangeArrowheads="1"/>
          </p:cNvPicPr>
          <p:nvPr/>
        </p:nvPicPr>
        <p:blipFill>
          <a:blip r:embed="rId3" cstate="prin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xmlns="" val="1413786261"/>
      </p:ext>
    </p:extLst>
  </p:cSld>
  <p:clrMapOvr>
    <a:masterClrMapping/>
  </p:clrMapOvr>
  <p:transition spd="med">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tretch>
            <a:fillRect/>
          </a:stretch>
        </p:blipFill>
        <p:spPr bwMode="auto">
          <a:xfrm>
            <a:off x="0" y="0"/>
            <a:ext cx="9304210" cy="6949440"/>
          </a:xfrm>
          <a:prstGeom prst="rect">
            <a:avLst/>
          </a:prstGeom>
          <a:noFill/>
          <a:ln w="9525">
            <a:noFill/>
            <a:miter lim="800000"/>
            <a:headEnd/>
            <a:tailEnd/>
          </a:ln>
          <a:effectLst/>
        </p:spPr>
      </p:pic>
    </p:spTree>
    <p:extLst>
      <p:ext uri="{BB962C8B-B14F-4D97-AF65-F5344CB8AC3E}">
        <p14:creationId xmlns:p14="http://schemas.microsoft.com/office/powerpoint/2010/main" xmlns="" val="2558542847"/>
      </p:ext>
    </p:extLst>
  </p:cSld>
  <p:clrMapOvr>
    <a:masterClrMapping/>
  </p:clrMapOvr>
  <p:transition spd="med">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1"/>
          <p:cNvPicPr>
            <a:picLocks noChangeAspect="1" noChangeArrowheads="1"/>
          </p:cNvPicPr>
          <p:nvPr/>
        </p:nvPicPr>
        <p:blipFill>
          <a:blip r:embed="rId3" cstate="print"/>
          <a:srcRect r="13043"/>
          <a:stretch>
            <a:fillRect/>
          </a:stretch>
        </p:blipFill>
        <p:spPr bwMode="auto">
          <a:xfrm>
            <a:off x="0" y="-9525"/>
            <a:ext cx="9144000" cy="6867525"/>
          </a:xfrm>
          <a:prstGeom prst="rect">
            <a:avLst/>
          </a:prstGeom>
          <a:noFill/>
        </p:spPr>
      </p:pic>
    </p:spTree>
    <p:extLst>
      <p:ext uri="{BB962C8B-B14F-4D97-AF65-F5344CB8AC3E}">
        <p14:creationId xmlns:p14="http://schemas.microsoft.com/office/powerpoint/2010/main" xmlns="" val="324607278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tretch>
            <a:fillRect/>
          </a:stretch>
        </p:blipFill>
        <p:spPr bwMode="auto">
          <a:xfrm>
            <a:off x="0" y="14111"/>
            <a:ext cx="9144000" cy="6829777"/>
          </a:xfrm>
          <a:prstGeom prst="rect">
            <a:avLst/>
          </a:prstGeom>
          <a:noFill/>
          <a:ln w="9525">
            <a:noFill/>
            <a:miter lim="800000"/>
            <a:headEnd/>
            <a:tailEnd/>
          </a:ln>
          <a:effectLst/>
        </p:spPr>
      </p:pic>
    </p:spTree>
    <p:extLst>
      <p:ext uri="{BB962C8B-B14F-4D97-AF65-F5344CB8AC3E}">
        <p14:creationId xmlns:p14="http://schemas.microsoft.com/office/powerpoint/2010/main" xmlns="" val="2858559179"/>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590800" y="1905000"/>
            <a:ext cx="3856390" cy="3257302"/>
          </a:xfrm>
          <a:prstGeom prst="rect">
            <a:avLst/>
          </a:prstGeom>
        </p:spPr>
      </p:pic>
      <p:sp>
        <p:nvSpPr>
          <p:cNvPr id="5" name="TextBox 4"/>
          <p:cNvSpPr txBox="1"/>
          <p:nvPr/>
        </p:nvSpPr>
        <p:spPr>
          <a:xfrm>
            <a:off x="6324600" y="2173069"/>
            <a:ext cx="2066933" cy="707886"/>
          </a:xfrm>
          <a:prstGeom prst="rect">
            <a:avLst/>
          </a:prstGeom>
          <a:noFill/>
        </p:spPr>
        <p:txBody>
          <a:bodyPr wrap="square" rtlCol="0">
            <a:spAutoFit/>
          </a:bodyPr>
          <a:lstStyle/>
          <a:p>
            <a:pPr algn="ctr" defTabSz="457200"/>
            <a:r>
              <a:rPr lang="zh-TW" altLang="en-US" sz="2200" b="1" spc="50" dirty="0" smtClean="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華康儷中黑" pitchFamily="49" charset="-120"/>
                <a:ea typeface="華康儷中黑" pitchFamily="49" charset="-120"/>
                <a:cs typeface="Trebuchet MS"/>
              </a:rPr>
              <a:t>品牌形象</a:t>
            </a:r>
            <a:endParaRPr lang="en-US" sz="2200" b="1" spc="50" dirty="0" smtClean="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Trebuchet MS"/>
              <a:ea typeface="ＭＳ Ｐゴシック"/>
              <a:cs typeface="Trebuchet MS"/>
            </a:endParaRPr>
          </a:p>
          <a:p>
            <a:pPr algn="ctr" defTabSz="457200"/>
            <a:r>
              <a:rPr lang="en-US" b="1" spc="50" dirty="0" smtClean="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Trebuchet MS"/>
                <a:ea typeface="ＭＳ Ｐゴシック"/>
                <a:cs typeface="Trebuchet MS"/>
              </a:rPr>
              <a:t>Branding</a:t>
            </a:r>
            <a:endParaRPr lang="en-US" b="1" spc="50" dirty="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Trebuchet MS"/>
              <a:ea typeface="ＭＳ Ｐゴシック"/>
              <a:cs typeface="Trebuchet MS"/>
            </a:endParaRPr>
          </a:p>
        </p:txBody>
      </p:sp>
      <p:sp>
        <p:nvSpPr>
          <p:cNvPr id="6" name="TextBox 5"/>
          <p:cNvSpPr txBox="1"/>
          <p:nvPr/>
        </p:nvSpPr>
        <p:spPr>
          <a:xfrm>
            <a:off x="3352800" y="1056305"/>
            <a:ext cx="2066933" cy="707886"/>
          </a:xfrm>
          <a:prstGeom prst="rect">
            <a:avLst/>
          </a:prstGeom>
          <a:noFill/>
        </p:spPr>
        <p:txBody>
          <a:bodyPr wrap="square" rtlCol="0">
            <a:spAutoFit/>
          </a:bodyPr>
          <a:lstStyle/>
          <a:p>
            <a:pPr algn="ctr" defTabSz="457200"/>
            <a:r>
              <a:rPr lang="zh-TW" altLang="en-US" sz="2200" b="1" spc="50" dirty="0" smtClean="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華康儷中黑" pitchFamily="49" charset="-120"/>
                <a:ea typeface="華康儷中黑" pitchFamily="49" charset="-120"/>
                <a:cs typeface="Trebuchet MS"/>
              </a:rPr>
              <a:t>電子商務</a:t>
            </a:r>
            <a:endParaRPr lang="en-US" sz="2200" b="1" spc="50" dirty="0" smtClean="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Trebuchet MS"/>
              <a:ea typeface="ＭＳ Ｐゴシック"/>
              <a:cs typeface="Trebuchet MS"/>
            </a:endParaRPr>
          </a:p>
          <a:p>
            <a:pPr algn="ctr" defTabSz="457200"/>
            <a:r>
              <a:rPr lang="en-US" b="1" spc="50" dirty="0" smtClean="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Trebuchet MS"/>
                <a:ea typeface="ＭＳ Ｐゴシック"/>
                <a:cs typeface="Trebuchet MS"/>
              </a:rPr>
              <a:t>ECOMMERCE</a:t>
            </a:r>
            <a:endParaRPr lang="en-US" b="1" spc="50" dirty="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Trebuchet MS"/>
              <a:ea typeface="ＭＳ Ｐゴシック"/>
              <a:cs typeface="Trebuchet MS"/>
            </a:endParaRPr>
          </a:p>
        </p:txBody>
      </p:sp>
      <p:sp>
        <p:nvSpPr>
          <p:cNvPr id="9" name="TextBox 8"/>
          <p:cNvSpPr txBox="1"/>
          <p:nvPr/>
        </p:nvSpPr>
        <p:spPr>
          <a:xfrm>
            <a:off x="3138055" y="5215467"/>
            <a:ext cx="2992072" cy="830997"/>
          </a:xfrm>
          <a:prstGeom prst="rect">
            <a:avLst/>
          </a:prstGeom>
          <a:noFill/>
        </p:spPr>
        <p:txBody>
          <a:bodyPr wrap="square" rtlCol="0">
            <a:spAutoFit/>
          </a:bodyPr>
          <a:lstStyle/>
          <a:p>
            <a:pPr algn="ctr" defTabSz="457200"/>
            <a:r>
              <a:rPr lang="en-US" altLang="zh-TW" sz="2400" b="1" spc="50" dirty="0" smtClean="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Trebuchet MS"/>
                <a:ea typeface="ＭＳ Ｐゴシック"/>
                <a:cs typeface="Trebuchet MS"/>
              </a:rPr>
              <a:t>2500</a:t>
            </a:r>
            <a:r>
              <a:rPr lang="zh-TW" altLang="en-US" sz="2400" b="1" spc="50" dirty="0" smtClean="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華康儷中黑" pitchFamily="49" charset="-120"/>
                <a:ea typeface="華康儷中黑" pitchFamily="49" charset="-120"/>
                <a:cs typeface="Trebuchet MS"/>
              </a:rPr>
              <a:t>項美安產品</a:t>
            </a:r>
            <a:endParaRPr lang="en-US" sz="2400" b="1" spc="50" dirty="0" smtClean="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Trebuchet MS"/>
              <a:ea typeface="ＭＳ Ｐゴシック"/>
              <a:cs typeface="Trebuchet MS"/>
            </a:endParaRPr>
          </a:p>
          <a:p>
            <a:pPr algn="ctr" defTabSz="457200"/>
            <a:r>
              <a:rPr lang="en-US" sz="2400" b="1" spc="50" dirty="0" smtClean="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Trebuchet MS"/>
                <a:ea typeface="ＭＳ Ｐゴシック"/>
                <a:cs typeface="Trebuchet MS"/>
              </a:rPr>
              <a:t>2500 </a:t>
            </a:r>
            <a:r>
              <a:rPr lang="en-US" sz="2400" b="1" spc="50" dirty="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Trebuchet MS"/>
                <a:ea typeface="ＭＳ Ｐゴシック"/>
                <a:cs typeface="Trebuchet MS"/>
              </a:rPr>
              <a:t>ma products</a:t>
            </a:r>
          </a:p>
        </p:txBody>
      </p:sp>
      <p:sp>
        <p:nvSpPr>
          <p:cNvPr id="11" name="TextBox 10"/>
          <p:cNvSpPr txBox="1"/>
          <p:nvPr/>
        </p:nvSpPr>
        <p:spPr>
          <a:xfrm>
            <a:off x="267024" y="5257800"/>
            <a:ext cx="2857176" cy="984885"/>
          </a:xfrm>
          <a:prstGeom prst="rect">
            <a:avLst/>
          </a:prstGeom>
          <a:noFill/>
        </p:spPr>
        <p:txBody>
          <a:bodyPr wrap="square" rtlCol="0">
            <a:spAutoFit/>
          </a:bodyPr>
          <a:lstStyle/>
          <a:p>
            <a:pPr algn="ctr" defTabSz="457200"/>
            <a:r>
              <a:rPr lang="zh-TW" altLang="en-US" sz="2200" b="1" spc="50" dirty="0" smtClean="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華康儷中黑" pitchFamily="49" charset="-120"/>
                <a:ea typeface="華康儷中黑" pitchFamily="49" charset="-120"/>
                <a:cs typeface="Trebuchet MS"/>
              </a:rPr>
              <a:t>自動送貨及購物年金</a:t>
            </a:r>
            <a:endParaRPr lang="en-US" sz="2200" b="1" spc="50" dirty="0" smtClean="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Trebuchet MS"/>
              <a:ea typeface="ＭＳ Ｐゴシック"/>
              <a:cs typeface="Trebuchet MS"/>
            </a:endParaRPr>
          </a:p>
          <a:p>
            <a:pPr algn="ctr" defTabSz="457200"/>
            <a:r>
              <a:rPr lang="en-US" b="1" spc="50" dirty="0" smtClean="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Trebuchet MS"/>
                <a:ea typeface="ＭＳ Ｐゴシック"/>
                <a:cs typeface="Trebuchet MS"/>
              </a:rPr>
              <a:t>AUTO </a:t>
            </a:r>
            <a:r>
              <a:rPr lang="en-US" b="1" spc="50" dirty="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Trebuchet MS"/>
                <a:ea typeface="ＭＳ Ｐゴシック"/>
                <a:cs typeface="Trebuchet MS"/>
              </a:rPr>
              <a:t>SHIP &amp; </a:t>
            </a:r>
            <a:br>
              <a:rPr lang="en-US" b="1" spc="50" dirty="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Trebuchet MS"/>
                <a:ea typeface="ＭＳ Ｐゴシック"/>
                <a:cs typeface="Trebuchet MS"/>
              </a:rPr>
            </a:br>
            <a:r>
              <a:rPr lang="en-US" b="1" spc="50" dirty="0" smtClean="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Trebuchet MS"/>
                <a:ea typeface="ＭＳ Ｐゴシック"/>
                <a:cs typeface="Trebuchet MS"/>
              </a:rPr>
              <a:t>SHOPPING ANNUITY</a:t>
            </a:r>
            <a:endParaRPr lang="en-US" b="1" spc="50" dirty="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Trebuchet MS"/>
              <a:ea typeface="ＭＳ Ｐゴシック"/>
              <a:cs typeface="Trebuchet MS"/>
            </a:endParaRPr>
          </a:p>
        </p:txBody>
      </p:sp>
      <p:pic>
        <p:nvPicPr>
          <p:cNvPr id="19" name="Picture 18"/>
          <p:cNvPicPr>
            <a:picLocks noChangeAspect="1"/>
          </p:cNvPicPr>
          <p:nvPr/>
        </p:nvPicPr>
        <p:blipFill rotWithShape="1">
          <a:blip r:embed="rId4" cstate="print"/>
          <a:srcRect l="3678" t="4612" r="5593" b="82025"/>
          <a:stretch/>
        </p:blipFill>
        <p:spPr>
          <a:xfrm>
            <a:off x="3599526" y="6111436"/>
            <a:ext cx="3472764" cy="49538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24" name="Picture 23" descr="social-media.png"/>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31091" y="3378488"/>
            <a:ext cx="1386228" cy="1029444"/>
          </a:xfrm>
          <a:prstGeom prst="rect">
            <a:avLst/>
          </a:prstGeom>
        </p:spPr>
      </p:pic>
      <p:sp>
        <p:nvSpPr>
          <p:cNvPr id="25" name="TextBox 24"/>
          <p:cNvSpPr txBox="1"/>
          <p:nvPr/>
        </p:nvSpPr>
        <p:spPr>
          <a:xfrm>
            <a:off x="780100" y="1827342"/>
            <a:ext cx="2066933" cy="707886"/>
          </a:xfrm>
          <a:prstGeom prst="rect">
            <a:avLst/>
          </a:prstGeom>
          <a:noFill/>
        </p:spPr>
        <p:txBody>
          <a:bodyPr wrap="square" rtlCol="0">
            <a:spAutoFit/>
          </a:bodyPr>
          <a:lstStyle/>
          <a:p>
            <a:pPr algn="ctr" defTabSz="457200"/>
            <a:r>
              <a:rPr lang="zh-TW" altLang="en-US" sz="2200" b="1" spc="50" dirty="0" smtClean="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華康儷中黑" pitchFamily="49" charset="-120"/>
                <a:ea typeface="華康儷中黑" pitchFamily="49" charset="-120"/>
                <a:cs typeface="Trebuchet MS"/>
              </a:rPr>
              <a:t>現金回贈</a:t>
            </a:r>
            <a:endParaRPr lang="en-US" sz="2200" b="1" spc="50" dirty="0" smtClean="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華康儷中黑" pitchFamily="49" charset="-120"/>
              <a:ea typeface="華康儷中黑" pitchFamily="49" charset="-120"/>
              <a:cs typeface="Trebuchet MS"/>
            </a:endParaRPr>
          </a:p>
          <a:p>
            <a:pPr algn="ctr" defTabSz="457200"/>
            <a:r>
              <a:rPr lang="en-US" b="1" spc="50" dirty="0" smtClean="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Trebuchet MS"/>
                <a:ea typeface="ＭＳ Ｐゴシック"/>
                <a:cs typeface="Trebuchet MS"/>
              </a:rPr>
              <a:t>CASHBACK</a:t>
            </a:r>
            <a:endParaRPr lang="en-US" b="1" spc="50" dirty="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Trebuchet MS"/>
              <a:ea typeface="ＭＳ Ｐゴシック"/>
              <a:cs typeface="Trebuchet MS"/>
            </a:endParaRPr>
          </a:p>
        </p:txBody>
      </p:sp>
      <p:sp>
        <p:nvSpPr>
          <p:cNvPr id="26" name="TextBox 25"/>
          <p:cNvSpPr txBox="1"/>
          <p:nvPr/>
        </p:nvSpPr>
        <p:spPr>
          <a:xfrm>
            <a:off x="1295400" y="762000"/>
            <a:ext cx="2066933" cy="707886"/>
          </a:xfrm>
          <a:prstGeom prst="rect">
            <a:avLst/>
          </a:prstGeom>
          <a:noFill/>
        </p:spPr>
        <p:txBody>
          <a:bodyPr wrap="square" rtlCol="0">
            <a:spAutoFit/>
          </a:bodyPr>
          <a:lstStyle/>
          <a:p>
            <a:pPr algn="ctr" defTabSz="457200"/>
            <a:r>
              <a:rPr lang="zh-TW" altLang="en-US" sz="2200" b="1" spc="50" dirty="0" smtClean="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華康儷中黑" pitchFamily="49" charset="-120"/>
                <a:ea typeface="華康儷中黑" pitchFamily="49" charset="-120"/>
                <a:cs typeface="Trebuchet MS"/>
              </a:rPr>
              <a:t>消費即賺</a:t>
            </a:r>
            <a:endParaRPr lang="en-US" sz="2200" b="1" spc="50" dirty="0" smtClean="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華康儷中黑" pitchFamily="49" charset="-120"/>
              <a:ea typeface="華康儷中黑" pitchFamily="49" charset="-120"/>
              <a:cs typeface="Trebuchet MS"/>
            </a:endParaRPr>
          </a:p>
          <a:p>
            <a:pPr algn="ctr" defTabSz="457200"/>
            <a:r>
              <a:rPr lang="en-US" b="1" spc="50" dirty="0" smtClean="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Trebuchet MS"/>
                <a:ea typeface="ＭＳ Ｐゴシック"/>
                <a:cs typeface="Trebuchet MS"/>
              </a:rPr>
              <a:t>PAID </a:t>
            </a:r>
            <a:r>
              <a:rPr lang="en-US" b="1" spc="50" dirty="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Trebuchet MS"/>
                <a:ea typeface="ＭＳ Ｐゴシック"/>
                <a:cs typeface="Trebuchet MS"/>
              </a:rPr>
              <a:t>TO SHOP</a:t>
            </a:r>
          </a:p>
        </p:txBody>
      </p:sp>
      <p:sp>
        <p:nvSpPr>
          <p:cNvPr id="27" name="TextBox 26"/>
          <p:cNvSpPr txBox="1"/>
          <p:nvPr/>
        </p:nvSpPr>
        <p:spPr>
          <a:xfrm>
            <a:off x="6019800" y="1143000"/>
            <a:ext cx="2895600" cy="707886"/>
          </a:xfrm>
          <a:prstGeom prst="rect">
            <a:avLst/>
          </a:prstGeom>
          <a:noFill/>
        </p:spPr>
        <p:txBody>
          <a:bodyPr wrap="square" rtlCol="0">
            <a:spAutoFit/>
          </a:bodyPr>
          <a:lstStyle/>
          <a:p>
            <a:pPr algn="ctr" defTabSz="457200"/>
            <a:r>
              <a:rPr lang="zh-TW" altLang="en-US" sz="2200" b="1" spc="50" dirty="0" smtClean="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華康儷中黑" pitchFamily="49" charset="-120"/>
                <a:ea typeface="華康儷中黑" pitchFamily="49" charset="-120"/>
                <a:cs typeface="Trebuchet MS"/>
              </a:rPr>
              <a:t>電子禮物</a:t>
            </a:r>
            <a:r>
              <a:rPr lang="en-US" altLang="zh-TW" sz="2200" b="1" spc="50" dirty="0" smtClean="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華康儷中黑" pitchFamily="49" charset="-120"/>
                <a:ea typeface="華康儷中黑" pitchFamily="49" charset="-120"/>
                <a:cs typeface="Trebuchet MS"/>
              </a:rPr>
              <a:t>-</a:t>
            </a:r>
            <a:r>
              <a:rPr lang="zh-TW" altLang="en-US" sz="2200" b="1" spc="50" dirty="0" smtClean="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華康儷中黑" pitchFamily="49" charset="-120"/>
                <a:ea typeface="華康儷中黑" pitchFamily="49" charset="-120"/>
                <a:cs typeface="Trebuchet MS"/>
              </a:rPr>
              <a:t>專利功能！</a:t>
            </a:r>
            <a:endParaRPr lang="en-US" sz="2200" b="1" spc="50" dirty="0" smtClean="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Trebuchet MS"/>
              <a:ea typeface="ＭＳ Ｐゴシック"/>
              <a:cs typeface="Trebuchet MS"/>
            </a:endParaRPr>
          </a:p>
          <a:p>
            <a:pPr algn="ctr" defTabSz="457200"/>
            <a:r>
              <a:rPr lang="en-US" b="1" spc="50" dirty="0" smtClean="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Trebuchet MS"/>
                <a:ea typeface="ＭＳ Ｐゴシック"/>
                <a:cs typeface="Trebuchet MS"/>
              </a:rPr>
              <a:t>EGIFTS </a:t>
            </a:r>
            <a:r>
              <a:rPr lang="en-US" b="1" spc="50" dirty="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Trebuchet MS"/>
                <a:ea typeface="ＭＳ Ｐゴシック"/>
                <a:cs typeface="Trebuchet MS"/>
              </a:rPr>
              <a:t>-  PATENDED!</a:t>
            </a:r>
          </a:p>
        </p:txBody>
      </p:sp>
      <p:sp>
        <p:nvSpPr>
          <p:cNvPr id="28" name="TextBox 27"/>
          <p:cNvSpPr txBox="1"/>
          <p:nvPr/>
        </p:nvSpPr>
        <p:spPr>
          <a:xfrm>
            <a:off x="3076858" y="424323"/>
            <a:ext cx="4685749" cy="707886"/>
          </a:xfrm>
          <a:prstGeom prst="rect">
            <a:avLst/>
          </a:prstGeom>
          <a:noFill/>
        </p:spPr>
        <p:txBody>
          <a:bodyPr wrap="square" rtlCol="0">
            <a:spAutoFit/>
          </a:bodyPr>
          <a:lstStyle/>
          <a:p>
            <a:pPr algn="ctr" defTabSz="457200"/>
            <a:r>
              <a:rPr lang="zh-TW" altLang="en-US" sz="2200" b="1" spc="50" dirty="0" smtClean="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華康儷中黑" pitchFamily="49" charset="-120"/>
                <a:ea typeface="華康儷中黑" pitchFamily="49" charset="-120"/>
                <a:cs typeface="Trebuchet MS"/>
              </a:rPr>
              <a:t>熱賣優惠</a:t>
            </a:r>
            <a:endParaRPr lang="en-US" sz="2200" b="1" spc="50" dirty="0" smtClean="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Trebuchet MS"/>
              <a:ea typeface="ＭＳ Ｐゴシック"/>
              <a:cs typeface="Trebuchet MS"/>
            </a:endParaRPr>
          </a:p>
          <a:p>
            <a:pPr algn="ctr" defTabSz="457200"/>
            <a:r>
              <a:rPr lang="en-US" b="1" spc="50" dirty="0" smtClean="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Trebuchet MS"/>
                <a:ea typeface="ＭＳ Ｐゴシック"/>
                <a:cs typeface="Trebuchet MS"/>
              </a:rPr>
              <a:t>HOT DEALS</a:t>
            </a:r>
            <a:endParaRPr lang="en-US" b="1" spc="50" dirty="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Trebuchet MS"/>
              <a:ea typeface="ＭＳ Ｐゴシック"/>
              <a:cs typeface="Trebuchet MS"/>
            </a:endParaRPr>
          </a:p>
        </p:txBody>
      </p:sp>
      <p:pic>
        <p:nvPicPr>
          <p:cNvPr id="32" name="Picture 31" descr="warehouse.png"/>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6843988" y="2884325"/>
            <a:ext cx="1294350" cy="1008446"/>
          </a:xfrm>
          <a:prstGeom prst="rect">
            <a:avLst/>
          </a:prstGeom>
          <a:ln>
            <a:noFill/>
          </a:ln>
          <a:effectLst>
            <a:softEdge rad="112500"/>
          </a:effectLst>
        </p:spPr>
      </p:pic>
      <p:sp>
        <p:nvSpPr>
          <p:cNvPr id="33" name="TextBox 32"/>
          <p:cNvSpPr txBox="1"/>
          <p:nvPr/>
        </p:nvSpPr>
        <p:spPr>
          <a:xfrm>
            <a:off x="6140552" y="4038600"/>
            <a:ext cx="3081096" cy="707886"/>
          </a:xfrm>
          <a:prstGeom prst="rect">
            <a:avLst/>
          </a:prstGeom>
          <a:noFill/>
        </p:spPr>
        <p:txBody>
          <a:bodyPr wrap="square" rtlCol="0">
            <a:spAutoFit/>
          </a:bodyPr>
          <a:lstStyle/>
          <a:p>
            <a:pPr algn="ctr" defTabSz="457200"/>
            <a:r>
              <a:rPr lang="zh-TW" altLang="en-US" sz="2200" b="1" spc="50" dirty="0" smtClean="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華康儷中黑" pitchFamily="49" charset="-120"/>
                <a:ea typeface="華康儷中黑" pitchFamily="49" charset="-120"/>
                <a:cs typeface="Trebuchet MS"/>
              </a:rPr>
              <a:t>營運中心</a:t>
            </a:r>
            <a:endParaRPr lang="en-US" sz="2200" b="1" spc="50" dirty="0" smtClean="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Trebuchet MS"/>
              <a:ea typeface="ＭＳ Ｐゴシック"/>
              <a:cs typeface="Trebuchet MS"/>
            </a:endParaRPr>
          </a:p>
          <a:p>
            <a:pPr algn="ctr" defTabSz="457200"/>
            <a:r>
              <a:rPr lang="en-US" b="1" spc="50" dirty="0" smtClean="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Trebuchet MS"/>
                <a:ea typeface="ＭＳ Ｐゴシック"/>
                <a:cs typeface="Trebuchet MS"/>
              </a:rPr>
              <a:t>FULFILLMENT </a:t>
            </a:r>
            <a:r>
              <a:rPr lang="en-US" b="1" spc="50" dirty="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Trebuchet MS"/>
                <a:ea typeface="ＭＳ Ｐゴシック"/>
                <a:cs typeface="Trebuchet MS"/>
              </a:rPr>
              <a:t>CENTER</a:t>
            </a:r>
          </a:p>
        </p:txBody>
      </p:sp>
      <p:sp>
        <p:nvSpPr>
          <p:cNvPr id="34" name="TextBox 33"/>
          <p:cNvSpPr txBox="1"/>
          <p:nvPr/>
        </p:nvSpPr>
        <p:spPr>
          <a:xfrm>
            <a:off x="6121671" y="5076065"/>
            <a:ext cx="2531137" cy="707886"/>
          </a:xfrm>
          <a:prstGeom prst="rect">
            <a:avLst/>
          </a:prstGeom>
          <a:noFill/>
        </p:spPr>
        <p:txBody>
          <a:bodyPr wrap="square" rtlCol="0">
            <a:spAutoFit/>
          </a:bodyPr>
          <a:lstStyle/>
          <a:p>
            <a:pPr algn="ctr" defTabSz="457200"/>
            <a:r>
              <a:rPr lang="zh-TW" altLang="en-US" sz="2200" b="1" spc="50" dirty="0" smtClean="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華康儷中黑" pitchFamily="49" charset="-120"/>
                <a:ea typeface="華康儷中黑" pitchFamily="49" charset="-120"/>
                <a:cs typeface="Trebuchet MS"/>
              </a:rPr>
              <a:t>訂單追蹤</a:t>
            </a:r>
            <a:endParaRPr lang="en-US" sz="2200" b="1" spc="50" dirty="0" smtClean="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Trebuchet MS"/>
              <a:ea typeface="ＭＳ Ｐゴシック"/>
              <a:cs typeface="Trebuchet MS"/>
            </a:endParaRPr>
          </a:p>
          <a:p>
            <a:pPr algn="ctr" defTabSz="457200"/>
            <a:r>
              <a:rPr lang="en-US" b="1" spc="50" dirty="0" smtClean="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Trebuchet MS"/>
                <a:ea typeface="ＭＳ Ｐゴシック"/>
                <a:cs typeface="Trebuchet MS"/>
              </a:rPr>
              <a:t>Order </a:t>
            </a:r>
            <a:r>
              <a:rPr lang="en-US" b="1" spc="50" dirty="0">
                <a:ln w="13500">
                  <a:solidFill>
                    <a:srgbClr val="9966FF">
                      <a:shade val="2500"/>
                      <a:alpha val="6500"/>
                    </a:srgbClr>
                  </a:solidFill>
                  <a:prstDash val="solid"/>
                </a:ln>
                <a:solidFill>
                  <a:srgbClr val="161616">
                    <a:alpha val="95000"/>
                  </a:srgbClr>
                </a:solidFill>
                <a:effectLst>
                  <a:innerShdw blurRad="50900" dist="38500" dir="13500000">
                    <a:srgbClr val="000000">
                      <a:alpha val="60000"/>
                    </a:srgbClr>
                  </a:innerShdw>
                </a:effectLst>
                <a:latin typeface="Trebuchet MS"/>
                <a:ea typeface="ＭＳ Ｐゴシック"/>
                <a:cs typeface="Trebuchet MS"/>
              </a:rPr>
              <a:t>Tracking</a:t>
            </a:r>
          </a:p>
        </p:txBody>
      </p:sp>
    </p:spTree>
    <p:extLst>
      <p:ext uri="{BB962C8B-B14F-4D97-AF65-F5344CB8AC3E}">
        <p14:creationId xmlns:p14="http://schemas.microsoft.com/office/powerpoint/2010/main" xmlns="" val="410734565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tretch>
            <a:fillRect/>
          </a:stretch>
        </p:blipFill>
        <p:spPr bwMode="auto">
          <a:xfrm>
            <a:off x="0" y="0"/>
            <a:ext cx="9181786" cy="6858000"/>
          </a:xfrm>
          <a:prstGeom prst="rect">
            <a:avLst/>
          </a:prstGeom>
          <a:noFill/>
          <a:ln w="9525">
            <a:noFill/>
            <a:miter lim="800000"/>
            <a:headEnd/>
            <a:tailEnd/>
          </a:ln>
          <a:effectLst/>
        </p:spPr>
      </p:pic>
    </p:spTree>
    <p:extLst>
      <p:ext uri="{BB962C8B-B14F-4D97-AF65-F5344CB8AC3E}">
        <p14:creationId xmlns:p14="http://schemas.microsoft.com/office/powerpoint/2010/main" xmlns="" val="3860175141"/>
      </p:ext>
    </p:extLst>
  </p:cSld>
  <p:clrMapOvr>
    <a:masterClrMapping/>
  </p:clrMapOvr>
  <p:transition spd="med">
    <p:fad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pic>
        <p:nvPicPr>
          <p:cNvPr id="2" name="Picture 1" descr="photo[6].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233" y="0"/>
            <a:ext cx="9177866" cy="6883400"/>
          </a:xfrm>
          <a:prstGeom prst="rect">
            <a:avLst/>
          </a:prstGeom>
        </p:spPr>
      </p:pic>
    </p:spTree>
    <p:extLst>
      <p:ext uri="{BB962C8B-B14F-4D97-AF65-F5344CB8AC3E}">
        <p14:creationId xmlns:p14="http://schemas.microsoft.com/office/powerpoint/2010/main" xmlns="" val="226251075"/>
      </p:ext>
    </p:extLst>
  </p:cSld>
  <p:clrMapOvr>
    <a:masterClrMapping/>
  </p:clrMapOvr>
  <p:transition spd="med">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pic>
        <p:nvPicPr>
          <p:cNvPr id="2" name="Picture 1" descr="photo[5].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0800" y="-200025"/>
            <a:ext cx="9575800" cy="7181850"/>
          </a:xfrm>
          <a:prstGeom prst="rect">
            <a:avLst/>
          </a:prstGeom>
        </p:spPr>
      </p:pic>
    </p:spTree>
    <p:extLst>
      <p:ext uri="{BB962C8B-B14F-4D97-AF65-F5344CB8AC3E}">
        <p14:creationId xmlns:p14="http://schemas.microsoft.com/office/powerpoint/2010/main" xmlns="" val="1898159759"/>
      </p:ext>
    </p:extLst>
  </p:cSld>
  <p:clrMapOvr>
    <a:masterClrMapping/>
  </p:clrMapOvr>
  <p:transition spd="med">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endParaRPr lang="en-US"/>
          </a:p>
        </p:txBody>
      </p:sp>
      <p:pic>
        <p:nvPicPr>
          <p:cNvPr id="65539" name="Picture 3" descr="P5300030"/>
          <p:cNvPicPr>
            <a:picLocks noChangeAspect="1" noChangeArrowheads="1"/>
          </p:cNvPicPr>
          <p:nvPr/>
        </p:nvPicPr>
        <p:blipFill>
          <a:blip r:embed="rId2" cstate="print"/>
          <a:srcRect/>
          <a:stretch>
            <a:fillRect/>
          </a:stretch>
        </p:blipFill>
        <p:spPr bwMode="auto">
          <a:xfrm>
            <a:off x="0" y="4763"/>
            <a:ext cx="9144000" cy="6853237"/>
          </a:xfrm>
          <a:prstGeom prst="rect">
            <a:avLst/>
          </a:prstGeom>
          <a:noFill/>
        </p:spPr>
      </p:pic>
    </p:spTree>
    <p:extLst>
      <p:ext uri="{BB962C8B-B14F-4D97-AF65-F5344CB8AC3E}">
        <p14:creationId xmlns:p14="http://schemas.microsoft.com/office/powerpoint/2010/main" xmlns="" val="419258982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0" y="266682"/>
            <a:ext cx="9144000" cy="1446550"/>
          </a:xfrm>
          <a:prstGeom prst="rect">
            <a:avLst/>
          </a:prstGeom>
          <a:noFill/>
          <a:ln w="9525">
            <a:noFill/>
            <a:miter lim="800000"/>
            <a:headEnd/>
            <a:tailEnd/>
          </a:ln>
          <a:effectLst/>
        </p:spPr>
        <p:txBody>
          <a:bodyPr wrap="square">
            <a:spAutoFit/>
          </a:bodyPr>
          <a:lstStyle/>
          <a:p>
            <a:pPr algn="ctr" fontAlgn="base">
              <a:spcBef>
                <a:spcPct val="0"/>
              </a:spcBef>
              <a:spcAft>
                <a:spcPct val="0"/>
              </a:spcAft>
            </a:pPr>
            <a:r>
              <a:rPr lang="zh-TW" altLang="en-US" sz="4400" b="1" dirty="0" smtClean="0">
                <a:solidFill>
                  <a:srgbClr val="FF0000"/>
                </a:solidFill>
                <a:latin typeface="華康儷中黑" pitchFamily="49" charset="-120"/>
                <a:ea typeface="華康儷中黑" pitchFamily="49" charset="-120"/>
                <a:cs typeface="Trebuchet MS Bold"/>
              </a:rPr>
              <a:t>萬無一失、快速的解決辦法</a:t>
            </a:r>
            <a:endParaRPr lang="en-US" sz="4400" b="1" dirty="0" smtClean="0">
              <a:solidFill>
                <a:srgbClr val="FF0000"/>
              </a:solidFill>
              <a:latin typeface="華康儷中黑" pitchFamily="49" charset="-120"/>
              <a:ea typeface="華康儷中黑" pitchFamily="49" charset="-120"/>
              <a:cs typeface="Trebuchet MS Bold"/>
            </a:endParaRPr>
          </a:p>
          <a:p>
            <a:pPr algn="ctr" fontAlgn="base">
              <a:spcBef>
                <a:spcPct val="0"/>
              </a:spcBef>
              <a:spcAft>
                <a:spcPct val="0"/>
              </a:spcAft>
            </a:pPr>
            <a:r>
              <a:rPr lang="en-US" sz="4400" b="1" dirty="0" smtClean="0">
                <a:solidFill>
                  <a:srgbClr val="FF0000"/>
                </a:solidFill>
                <a:latin typeface="Trebuchet MS Bold"/>
                <a:cs typeface="Trebuchet MS Bold"/>
              </a:rPr>
              <a:t>SILVER </a:t>
            </a:r>
            <a:r>
              <a:rPr lang="en-US" sz="4400" b="1" dirty="0">
                <a:solidFill>
                  <a:srgbClr val="FF0000"/>
                </a:solidFill>
                <a:latin typeface="Trebuchet MS Bold"/>
                <a:cs typeface="Trebuchet MS Bold"/>
              </a:rPr>
              <a:t>BULLET MAGIC DUST… </a:t>
            </a:r>
          </a:p>
        </p:txBody>
      </p:sp>
      <p:sp>
        <p:nvSpPr>
          <p:cNvPr id="6" name="Rectangle 3"/>
          <p:cNvSpPr txBox="1">
            <a:spLocks noChangeArrowheads="1"/>
          </p:cNvSpPr>
          <p:nvPr/>
        </p:nvSpPr>
        <p:spPr bwMode="auto">
          <a:xfrm>
            <a:off x="469901" y="1676400"/>
            <a:ext cx="8229600" cy="4114800"/>
          </a:xfrm>
          <a:prstGeom prst="rect">
            <a:avLst/>
          </a:prstGeom>
          <a:noFill/>
          <a:ln>
            <a:miter lim="800000"/>
            <a:headEnd/>
            <a:tailEnd/>
          </a:ln>
        </p:spPr>
        <p:txBody>
          <a:bodyPr vert="horz" wrap="square" lIns="91440" tIns="45720" rIns="91440" bIns="45720" numCol="1" anchor="t" anchorCtr="0" compatLnSpc="1">
            <a:prstTxWarp prst="textNoShape">
              <a:avLst/>
            </a:prstTxWarp>
            <a:normAutofit lnSpcReduction="10000"/>
          </a:bodyPr>
          <a:lstStyle/>
          <a:p>
            <a:pPr marL="457200" indent="-457200">
              <a:lnSpc>
                <a:spcPct val="140000"/>
              </a:lnSpc>
              <a:spcBef>
                <a:spcPct val="20000"/>
              </a:spcBef>
              <a:buClr>
                <a:srgbClr val="DADADA">
                  <a:lumMod val="10000"/>
                </a:srgbClr>
              </a:buClr>
              <a:buSzPct val="95000"/>
              <a:buFont typeface="Arial"/>
              <a:buChar char="•"/>
              <a:defRPr/>
            </a:pPr>
            <a:r>
              <a:rPr lang="zh-TW" altLang="en-US" sz="2600" b="1" i="1" dirty="0" smtClean="0">
                <a:solidFill>
                  <a:srgbClr val="DADADA">
                    <a:lumMod val="10000"/>
                  </a:srgbClr>
                </a:solidFill>
                <a:ea typeface="華康儷中黑" pitchFamily="49" charset="-120"/>
                <a:cs typeface="Trebuchet MS"/>
              </a:rPr>
              <a:t>不是向你 </a:t>
            </a:r>
            <a:r>
              <a:rPr lang="en-US" altLang="zh-TW" sz="2600" b="1" i="1" dirty="0" smtClean="0">
                <a:solidFill>
                  <a:srgbClr val="DADADA">
                    <a:lumMod val="10000"/>
                  </a:srgbClr>
                </a:solidFill>
                <a:ea typeface="華康儷中黑" pitchFamily="49" charset="-120"/>
                <a:cs typeface="Trebuchet MS"/>
              </a:rPr>
              <a:t>“</a:t>
            </a:r>
            <a:r>
              <a:rPr lang="zh-TW" altLang="en-US" sz="2600" b="1" i="1" dirty="0" smtClean="0">
                <a:solidFill>
                  <a:srgbClr val="DADADA">
                    <a:lumMod val="10000"/>
                  </a:srgbClr>
                </a:solidFill>
                <a:ea typeface="華康儷中黑" pitchFamily="49" charset="-120"/>
                <a:cs typeface="Trebuchet MS"/>
              </a:rPr>
              <a:t>賣夢想</a:t>
            </a:r>
            <a:r>
              <a:rPr lang="en-US" altLang="zh-TW" sz="2600" b="1" i="1" dirty="0" smtClean="0">
                <a:solidFill>
                  <a:srgbClr val="DADADA">
                    <a:lumMod val="10000"/>
                  </a:srgbClr>
                </a:solidFill>
                <a:ea typeface="華康儷中黑" pitchFamily="49" charset="-120"/>
                <a:cs typeface="Trebuchet MS"/>
              </a:rPr>
              <a:t>”</a:t>
            </a:r>
            <a:endParaRPr lang="en-US" sz="2600" b="1" i="1" dirty="0" smtClean="0">
              <a:solidFill>
                <a:srgbClr val="DADADA">
                  <a:lumMod val="10000"/>
                </a:srgbClr>
              </a:solidFill>
              <a:ea typeface="華康儷中黑" pitchFamily="49" charset="-120"/>
              <a:cs typeface="Trebuchet MS"/>
            </a:endParaRPr>
          </a:p>
          <a:p>
            <a:pPr marL="457200" indent="-457200">
              <a:lnSpc>
                <a:spcPct val="140000"/>
              </a:lnSpc>
              <a:spcBef>
                <a:spcPct val="20000"/>
              </a:spcBef>
              <a:buClr>
                <a:srgbClr val="DADADA">
                  <a:lumMod val="10000"/>
                </a:srgbClr>
              </a:buClr>
              <a:buSzPct val="95000"/>
              <a:buFont typeface="Arial"/>
              <a:buChar char="•"/>
              <a:defRPr/>
            </a:pPr>
            <a:r>
              <a:rPr lang="zh-TW" altLang="en-US" sz="2600" b="1" i="1" dirty="0" smtClean="0">
                <a:solidFill>
                  <a:srgbClr val="DADADA">
                    <a:lumMod val="10000"/>
                  </a:srgbClr>
                </a:solidFill>
                <a:ea typeface="華康儷中黑" pitchFamily="49" charset="-120"/>
                <a:cs typeface="Trebuchet MS"/>
              </a:rPr>
              <a:t>你擁經有的</a:t>
            </a:r>
            <a:r>
              <a:rPr lang="en-US" altLang="zh-TW" sz="2600" b="1" i="1" dirty="0" smtClean="0">
                <a:solidFill>
                  <a:srgbClr val="DADADA">
                    <a:lumMod val="10000"/>
                  </a:srgbClr>
                </a:solidFill>
                <a:ea typeface="華康儷中黑" pitchFamily="49" charset="-120"/>
                <a:cs typeface="Trebuchet MS"/>
              </a:rPr>
              <a:t>,</a:t>
            </a:r>
            <a:r>
              <a:rPr lang="zh-TW" altLang="en-US" sz="2600" b="1" i="1" dirty="0" smtClean="0">
                <a:solidFill>
                  <a:srgbClr val="DADADA">
                    <a:lumMod val="10000"/>
                  </a:srgbClr>
                </a:solidFill>
                <a:ea typeface="華康儷中黑" pitchFamily="49" charset="-120"/>
                <a:cs typeface="Trebuchet MS"/>
              </a:rPr>
              <a:t>不能賣給你</a:t>
            </a:r>
            <a:endParaRPr lang="en-US" sz="2600" b="1" i="1" dirty="0" smtClean="0">
              <a:solidFill>
                <a:srgbClr val="DADADA">
                  <a:lumMod val="10000"/>
                </a:srgbClr>
              </a:solidFill>
              <a:ea typeface="華康儷中黑" pitchFamily="49" charset="-120"/>
              <a:cs typeface="Trebuchet MS"/>
            </a:endParaRPr>
          </a:p>
          <a:p>
            <a:pPr marL="457200" indent="-457200">
              <a:lnSpc>
                <a:spcPct val="140000"/>
              </a:lnSpc>
              <a:spcBef>
                <a:spcPct val="20000"/>
              </a:spcBef>
              <a:buClr>
                <a:srgbClr val="DADADA">
                  <a:lumMod val="10000"/>
                </a:srgbClr>
              </a:buClr>
              <a:buSzPct val="95000"/>
              <a:buFont typeface="Arial"/>
              <a:buChar char="•"/>
              <a:defRPr/>
            </a:pPr>
            <a:r>
              <a:rPr lang="zh-TW" altLang="en-US" sz="2600" b="1" i="1" dirty="0" smtClean="0">
                <a:solidFill>
                  <a:srgbClr val="DADADA">
                    <a:lumMod val="10000"/>
                  </a:srgbClr>
                </a:solidFill>
                <a:ea typeface="華康儷中黑" pitchFamily="49" charset="-120"/>
                <a:cs typeface="Trebuchet MS"/>
              </a:rPr>
              <a:t>專注做達成夢想所需的事</a:t>
            </a:r>
            <a:endParaRPr lang="en-US" sz="2600" b="1" i="1" dirty="0" smtClean="0">
              <a:solidFill>
                <a:srgbClr val="DADADA">
                  <a:lumMod val="10000"/>
                </a:srgbClr>
              </a:solidFill>
              <a:ea typeface="華康儷中黑" pitchFamily="49" charset="-120"/>
              <a:cs typeface="Trebuchet MS"/>
            </a:endParaRPr>
          </a:p>
          <a:p>
            <a:pPr marL="457200" indent="-457200">
              <a:lnSpc>
                <a:spcPct val="140000"/>
              </a:lnSpc>
              <a:spcBef>
                <a:spcPct val="20000"/>
              </a:spcBef>
              <a:buClr>
                <a:srgbClr val="DADADA">
                  <a:lumMod val="10000"/>
                </a:srgbClr>
              </a:buClr>
              <a:buSzPct val="95000"/>
              <a:buFont typeface="Arial"/>
              <a:buChar char="•"/>
              <a:defRPr/>
            </a:pPr>
            <a:r>
              <a:rPr lang="en-US" sz="2600" b="1" i="1" dirty="0" smtClean="0">
                <a:solidFill>
                  <a:srgbClr val="DADADA">
                    <a:lumMod val="10000"/>
                  </a:srgbClr>
                </a:solidFill>
                <a:latin typeface="Trebuchet MS"/>
                <a:cs typeface="Trebuchet MS"/>
              </a:rPr>
              <a:t>Not </a:t>
            </a:r>
            <a:r>
              <a:rPr lang="en-US" sz="2600" b="1" i="1" dirty="0">
                <a:solidFill>
                  <a:srgbClr val="DADADA">
                    <a:lumMod val="10000"/>
                  </a:srgbClr>
                </a:solidFill>
                <a:latin typeface="Trebuchet MS"/>
                <a:cs typeface="Trebuchet MS"/>
              </a:rPr>
              <a:t>trying to sell you a dream.</a:t>
            </a:r>
          </a:p>
          <a:p>
            <a:pPr marL="457200" indent="-457200">
              <a:lnSpc>
                <a:spcPct val="140000"/>
              </a:lnSpc>
              <a:spcBef>
                <a:spcPct val="20000"/>
              </a:spcBef>
              <a:buClr>
                <a:srgbClr val="DADADA">
                  <a:lumMod val="10000"/>
                </a:srgbClr>
              </a:buClr>
              <a:buSzPct val="95000"/>
              <a:buFont typeface="Arial"/>
              <a:buChar char="•"/>
              <a:defRPr/>
            </a:pPr>
            <a:r>
              <a:rPr lang="en-US" sz="2600" b="1" i="1" dirty="0">
                <a:solidFill>
                  <a:srgbClr val="DADADA">
                    <a:lumMod val="10000"/>
                  </a:srgbClr>
                </a:solidFill>
                <a:latin typeface="Trebuchet MS"/>
                <a:cs typeface="Trebuchet MS"/>
              </a:rPr>
              <a:t>Can’t sell you something you already own.</a:t>
            </a:r>
          </a:p>
          <a:p>
            <a:pPr marL="457200" indent="-457200">
              <a:lnSpc>
                <a:spcPct val="140000"/>
              </a:lnSpc>
              <a:spcBef>
                <a:spcPct val="20000"/>
              </a:spcBef>
              <a:buClr>
                <a:srgbClr val="DADADA">
                  <a:lumMod val="10000"/>
                </a:srgbClr>
              </a:buClr>
              <a:buSzPct val="95000"/>
              <a:buFont typeface="Arial"/>
              <a:buChar char="•"/>
              <a:defRPr/>
            </a:pPr>
            <a:r>
              <a:rPr lang="en-US" sz="2600" b="1" i="1" dirty="0">
                <a:solidFill>
                  <a:srgbClr val="DADADA">
                    <a:lumMod val="10000"/>
                  </a:srgbClr>
                </a:solidFill>
                <a:latin typeface="Trebuchet MS"/>
                <a:cs typeface="Trebuchet MS"/>
              </a:rPr>
              <a:t>Focused on what it takes to deliver your dreams.</a:t>
            </a:r>
          </a:p>
        </p:txBody>
      </p:sp>
    </p:spTree>
    <p:extLst>
      <p:ext uri="{BB962C8B-B14F-4D97-AF65-F5344CB8AC3E}">
        <p14:creationId xmlns:p14="http://schemas.microsoft.com/office/powerpoint/2010/main" xmlns="" val="4232785687"/>
      </p:ext>
    </p:extLst>
  </p:cSld>
  <p:clrMapOvr>
    <a:masterClrMapping/>
  </p:clrMapOvr>
  <p:transition spd="med">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pic>
        <p:nvPicPr>
          <p:cNvPr id="2" name="Picture 1" descr="photo[2].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6200" y="-31750"/>
            <a:ext cx="9296400" cy="6972300"/>
          </a:xfrm>
          <a:prstGeom prst="rect">
            <a:avLst/>
          </a:prstGeom>
        </p:spPr>
      </p:pic>
    </p:spTree>
    <p:extLst>
      <p:ext uri="{BB962C8B-B14F-4D97-AF65-F5344CB8AC3E}">
        <p14:creationId xmlns:p14="http://schemas.microsoft.com/office/powerpoint/2010/main" xmlns="" val="1262873540"/>
      </p:ext>
    </p:extLst>
  </p:cSld>
  <p:clrMapOvr>
    <a:masterClrMapping/>
  </p:clrMapOvr>
  <p:transition spd="med">
    <p:fad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pic>
        <p:nvPicPr>
          <p:cNvPr id="2" name="Picture 1" descr="photo[1].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4273113189"/>
      </p:ext>
    </p:extLst>
  </p:cSld>
  <p:clrMapOvr>
    <a:masterClrMapping/>
  </p:clrMapOvr>
  <p:transition spd="med">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pic>
        <p:nvPicPr>
          <p:cNvPr id="2" name="Picture 1" descr="photo.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2825875907"/>
      </p:ext>
    </p:extLst>
  </p:cSld>
  <p:clrMapOvr>
    <a:masterClrMapping/>
  </p:clrMapOvr>
  <p:transition spd="med">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371601" y="2362200"/>
            <a:ext cx="6476999" cy="1554480"/>
          </a:xfrm>
          <a:prstGeom prst="rect">
            <a:avLst/>
          </a:prstGeom>
        </p:spPr>
      </p:pic>
    </p:spTree>
    <p:extLst>
      <p:ext uri="{BB962C8B-B14F-4D97-AF65-F5344CB8AC3E}">
        <p14:creationId xmlns:p14="http://schemas.microsoft.com/office/powerpoint/2010/main" xmlns="" val="1443219906"/>
      </p:ext>
    </p:extLst>
  </p:cSld>
  <p:clrMapOvr>
    <a:masterClrMapping/>
  </p:clrMapOvr>
  <mc:AlternateContent xmlns:mc="http://schemas.openxmlformats.org/markup-compatibility/2006">
    <mc:Choice xmlns:p14="http://schemas.microsoft.com/office/powerpoint/2010/main" xmlns="" Requires="p14">
      <p:transition spd="slow" p14:dur="1500">
        <p14:honeycomb/>
      </p:transition>
    </mc:Choice>
    <mc:Fallback>
      <p:transition spd="slow">
        <p:fade/>
      </p:transition>
    </mc:Fallback>
  </mc:AlternateContent>
  <p:timing>
    <p:tnLst>
      <p:par>
        <p:cTn id="1" dur="indefinite" restart="never" nodeType="tmRoot"/>
      </p:par>
    </p:tnLst>
  </p:timing>
</p:sld>
</file>

<file path=ppt/theme/_rels/theme6.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6_Columns">
  <a:themeElements>
    <a:clrScheme name="Columns 2">
      <a:dk1>
        <a:srgbClr val="003366"/>
      </a:dk1>
      <a:lt1>
        <a:srgbClr val="FFFFFF"/>
      </a:lt1>
      <a:dk2>
        <a:srgbClr val="5E6DA4"/>
      </a:dk2>
      <a:lt2>
        <a:srgbClr val="FFFFFF"/>
      </a:lt2>
      <a:accent1>
        <a:srgbClr val="9966FF"/>
      </a:accent1>
      <a:accent2>
        <a:srgbClr val="00CC66"/>
      </a:accent2>
      <a:accent3>
        <a:srgbClr val="B6BACF"/>
      </a:accent3>
      <a:accent4>
        <a:srgbClr val="DADADA"/>
      </a:accent4>
      <a:accent5>
        <a:srgbClr val="CAB8FF"/>
      </a:accent5>
      <a:accent6>
        <a:srgbClr val="00B95C"/>
      </a:accent6>
      <a:hlink>
        <a:srgbClr val="65C8FF"/>
      </a:hlink>
      <a:folHlink>
        <a:srgbClr val="FFCC99"/>
      </a:folHlink>
    </a:clrScheme>
    <a:fontScheme name="2_Columns">
      <a:majorFont>
        <a:latin typeface=""/>
        <a:ea typeface="ＭＳ Ｐゴシック"/>
        <a:cs typeface="MS PGothic"/>
      </a:majorFont>
      <a:minorFont>
        <a:latin typeface=""/>
        <a:ea typeface="ＭＳ Ｐゴシック"/>
        <a:cs typeface="MS P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Arial" charset="0"/>
            <a:ea typeface="ＭＳ Ｐゴシック"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Arial" charset="0"/>
            <a:ea typeface="ＭＳ Ｐゴシック" pitchFamily="-80" charset="-128"/>
          </a:defRPr>
        </a:defPPr>
      </a:lstStyle>
    </a:lnDef>
  </a:objectDefaults>
  <a:extraClrSchemeLst>
    <a:extraClrScheme>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olumns 2">
        <a:dk1>
          <a:srgbClr val="003366"/>
        </a:dk1>
        <a:lt1>
          <a:srgbClr val="FFFFFF"/>
        </a:lt1>
        <a:dk2>
          <a:srgbClr val="5E6DA4"/>
        </a:dk2>
        <a:lt2>
          <a:srgbClr val="FFFFFF"/>
        </a:lt2>
        <a:accent1>
          <a:srgbClr val="9966FF"/>
        </a:accent1>
        <a:accent2>
          <a:srgbClr val="00CC66"/>
        </a:accent2>
        <a:accent3>
          <a:srgbClr val="B6BACF"/>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olumns 3">
        <a:dk1>
          <a:srgbClr val="000000"/>
        </a:dk1>
        <a:lt1>
          <a:srgbClr val="FFFFFF"/>
        </a:lt1>
        <a:dk2>
          <a:srgbClr val="5E6DA4"/>
        </a:dk2>
        <a:lt2>
          <a:srgbClr val="FFFFFF"/>
        </a:lt2>
        <a:accent1>
          <a:srgbClr val="FF6600"/>
        </a:accent1>
        <a:accent2>
          <a:srgbClr val="FFCC00"/>
        </a:accent2>
        <a:accent3>
          <a:srgbClr val="B6BACF"/>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952</TotalTime>
  <Words>4337</Words>
  <Application>Microsoft Office PowerPoint</Application>
  <PresentationFormat>On-screen Show (4:3)</PresentationFormat>
  <Paragraphs>811</Paragraphs>
  <Slides>98</Slides>
  <Notes>26</Notes>
  <HiddenSlides>0</HiddenSlides>
  <MMClips>0</MMClips>
  <ScaleCrop>false</ScaleCrop>
  <HeadingPairs>
    <vt:vector size="4" baseType="variant">
      <vt:variant>
        <vt:lpstr>Theme</vt:lpstr>
      </vt:variant>
      <vt:variant>
        <vt:i4>6</vt:i4>
      </vt:variant>
      <vt:variant>
        <vt:lpstr>Slide Titles</vt:lpstr>
      </vt:variant>
      <vt:variant>
        <vt:i4>98</vt:i4>
      </vt:variant>
    </vt:vector>
  </HeadingPairs>
  <TitlesOfParts>
    <vt:vector size="104" baseType="lpstr">
      <vt:lpstr>Office Theme</vt:lpstr>
      <vt:lpstr>2_Office Theme</vt:lpstr>
      <vt:lpstr>16_Columns</vt:lpstr>
      <vt:lpstr>1_Office Theme</vt:lpstr>
      <vt:lpstr>1_Custom Design</vt:lpstr>
      <vt:lpstr>Flow</vt:lpstr>
      <vt:lpstr>Slide 1</vt:lpstr>
      <vt:lpstr>Slide 2</vt:lpstr>
      <vt:lpstr>不久前的美安公司 目標聲明</vt:lpstr>
      <vt:lpstr>Slide 4</vt:lpstr>
      <vt:lpstr>Slide 5</vt:lpstr>
      <vt:lpstr>Slide 6</vt:lpstr>
      <vt:lpstr>Today’s Market America                             MISSION STATEMENT</vt:lpstr>
      <vt:lpstr>Slide 8</vt:lpstr>
      <vt:lpstr>Slide 9</vt:lpstr>
      <vt:lpstr>Slide 10</vt:lpstr>
      <vt:lpstr>Slide 11</vt:lpstr>
      <vt:lpstr>Slide 12</vt:lpstr>
      <vt:lpstr>Slide 13</vt:lpstr>
      <vt:lpstr>舊有的已經煥然一新 What was old is NEW </vt:lpstr>
      <vt:lpstr>舊有的已經煥然一新 What was old is NEW </vt:lpstr>
      <vt:lpstr>Slide 16</vt:lpstr>
      <vt:lpstr>Slide 17</vt:lpstr>
      <vt:lpstr>Slide 18</vt:lpstr>
      <vt:lpstr>Slide 19</vt:lpstr>
      <vt:lpstr>舊有的已經煥然一新 What was old is NEW </vt:lpstr>
      <vt:lpstr>Slide 21</vt:lpstr>
      <vt:lpstr>舊有的已經煥然一新 What was old is NEW </vt:lpstr>
      <vt:lpstr>Slide 23</vt:lpstr>
      <vt:lpstr>Slide 24</vt:lpstr>
      <vt:lpstr>Slide 25</vt:lpstr>
      <vt:lpstr>舊有的已經煥然一新 What was old is NEW </vt:lpstr>
      <vt:lpstr>Slide 27</vt:lpstr>
      <vt:lpstr>Slide 28</vt:lpstr>
      <vt:lpstr>Slide 29</vt:lpstr>
      <vt:lpstr>Slide 30</vt:lpstr>
      <vt:lpstr>Slide 31</vt:lpstr>
      <vt:lpstr>Slide 32</vt:lpstr>
      <vt:lpstr>第一次年會 First Annual Convention</vt:lpstr>
      <vt:lpstr>Slide 34</vt:lpstr>
      <vt:lpstr>Slide 35</vt:lpstr>
      <vt:lpstr>大基石 CORNERSTONES</vt:lpstr>
      <vt:lpstr>Slide 37</vt:lpstr>
      <vt:lpstr>Slide 38</vt:lpstr>
      <vt:lpstr>MPCP全球一體化 Global Unification of MPCP 3個綜合區域，以IRC和UGC連結區域 3 Unified Regions &amp; Connecting Regions with IRC's &amp; UGC's</vt:lpstr>
      <vt:lpstr>Slide 40</vt:lpstr>
      <vt:lpstr>每個人都獲得一個IRC (國際再次加入中心)  Everyone is awarded an IRC (International Re-entry Center) </vt:lpstr>
      <vt:lpstr>全球一體化管理業績紅利計劃 New Global Unified MPCP </vt:lpstr>
      <vt:lpstr>Slide 43</vt:lpstr>
      <vt:lpstr>新興市場計劃提供推介獎金 Emerging Market Program Referral Bonus Offering..</vt:lpstr>
      <vt:lpstr> 購物年金 SHOPPING  ANNUITY  </vt:lpstr>
      <vt:lpstr>創造美安購物年金 Creating A maShopping Annuity</vt:lpstr>
      <vt:lpstr>創造美安購物年金 Creating A maShopping Annuity</vt:lpstr>
      <vt:lpstr>創造美安購物年金 Creating A maShopping Annuity</vt:lpstr>
      <vt:lpstr>創造美安購物年金 Creating A maShopping Annuity</vt:lpstr>
      <vt:lpstr>創造美安購物年金 Creating A maShopping Annuity</vt:lpstr>
      <vt:lpstr>創造美安購物年金 Creating A maShopping Annuity</vt:lpstr>
      <vt:lpstr>創造美安購物年金 Creating A maShopping Annuity</vt:lpstr>
      <vt:lpstr>創造美安購物年金 Creating A maShopping Annuity</vt:lpstr>
      <vt:lpstr>逐步邁進 STARTING THE CLIMB</vt:lpstr>
      <vt:lpstr>Slide 55</vt:lpstr>
      <vt:lpstr>Slide 56</vt:lpstr>
      <vt:lpstr>建立事業 Building Your Business </vt:lpstr>
      <vt:lpstr>Slide 58</vt:lpstr>
      <vt:lpstr>Slide 59</vt:lpstr>
      <vt:lpstr>Slide 60</vt:lpstr>
      <vt:lpstr>Slide 61</vt:lpstr>
      <vt:lpstr>嶄新的你！ A New  YOU!</vt:lpstr>
      <vt:lpstr>Slide 63</vt:lpstr>
      <vt:lpstr>Slide 64</vt:lpstr>
      <vt:lpstr>Slide 65</vt:lpstr>
      <vt:lpstr>Slide 66</vt:lpstr>
      <vt:lpstr>Slide 67</vt:lpstr>
      <vt:lpstr>Slide 68</vt:lpstr>
      <vt:lpstr>Slide 69</vt:lpstr>
      <vt:lpstr>2-3年 vs 45年計劃 2-3 YEARS vs. 45-YEAR PLAN</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Sandra Blackwell</dc:creator>
  <cp:lastModifiedBy>convention</cp:lastModifiedBy>
  <cp:revision>104</cp:revision>
  <dcterms:created xsi:type="dcterms:W3CDTF">2013-10-11T14:47:38Z</dcterms:created>
  <dcterms:modified xsi:type="dcterms:W3CDTF">2013-10-27T01:26:54Z</dcterms:modified>
</cp:coreProperties>
</file>